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305" r:id="rId5"/>
    <p:sldId id="327" r:id="rId6"/>
    <p:sldId id="318" r:id="rId7"/>
    <p:sldId id="323" r:id="rId8"/>
    <p:sldId id="322" r:id="rId9"/>
    <p:sldId id="331" r:id="rId10"/>
    <p:sldId id="320" r:id="rId11"/>
    <p:sldId id="328" r:id="rId12"/>
    <p:sldId id="324" r:id="rId13"/>
    <p:sldId id="315" r:id="rId14"/>
    <p:sldId id="319" r:id="rId15"/>
    <p:sldId id="326" r:id="rId16"/>
    <p:sldId id="32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E7CB64C-2E9D-4538-9546-9F7CBF17D4DC}">
          <p14:sldIdLst>
            <p14:sldId id="305"/>
            <p14:sldId id="327"/>
            <p14:sldId id="318"/>
            <p14:sldId id="323"/>
            <p14:sldId id="322"/>
            <p14:sldId id="331"/>
            <p14:sldId id="320"/>
            <p14:sldId id="328"/>
            <p14:sldId id="324"/>
            <p14:sldId id="315"/>
            <p14:sldId id="319"/>
            <p14:sldId id="326"/>
            <p14:sldId id="32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19" autoAdjust="0"/>
  </p:normalViewPr>
  <p:slideViewPr>
    <p:cSldViewPr snapToGrid="0">
      <p:cViewPr varScale="1">
        <p:scale>
          <a:sx n="65" d="100"/>
          <a:sy n="65" d="100"/>
        </p:scale>
        <p:origin x="78" y="10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2194AD-BC1D-40A5-8061-74ED970CF0EC}" type="doc">
      <dgm:prSet loTypeId="urn:microsoft.com/office/officeart/2016/7/layout/HexagonTimeline" loCatId="process" qsTypeId="urn:microsoft.com/office/officeart/2005/8/quickstyle/simple4" qsCatId="simple" csTypeId="urn:microsoft.com/office/officeart/2005/8/colors/accent1_2" csCatId="accent1" phldr="1"/>
      <dgm:spPr/>
      <dgm:t>
        <a:bodyPr/>
        <a:lstStyle/>
        <a:p>
          <a:endParaRPr lang="en-US"/>
        </a:p>
      </dgm:t>
    </dgm:pt>
    <dgm:pt modelId="{470436C2-AB8C-44D2-A601-D202EF28CAB9}">
      <dgm:prSet custT="1"/>
      <dgm:spPr/>
      <dgm:t>
        <a:bodyPr/>
        <a:lstStyle/>
        <a:p>
          <a:r>
            <a:rPr lang="el-GR" sz="1400" dirty="0">
              <a:latin typeface="Arial" panose="020B0604020202020204" pitchFamily="34" charset="0"/>
              <a:cs typeface="Arial" panose="020B0604020202020204" pitchFamily="34" charset="0"/>
            </a:rPr>
            <a:t>Το πρωτόκολλο του Κιότο και οι χώρες που το αθετούν</a:t>
          </a:r>
          <a:endParaRPr lang="en-US" sz="1400" dirty="0">
            <a:latin typeface="Arial" panose="020B0604020202020204" pitchFamily="34" charset="0"/>
            <a:cs typeface="Arial" panose="020B0604020202020204" pitchFamily="34" charset="0"/>
          </a:endParaRPr>
        </a:p>
      </dgm:t>
    </dgm:pt>
    <dgm:pt modelId="{5730B730-F013-48B6-BBEF-5A501064EB00}" type="parTrans" cxnId="{F942B8C5-7323-42C5-81E3-24148E3D8472}">
      <dgm:prSet/>
      <dgm:spPr/>
      <dgm:t>
        <a:bodyPr/>
        <a:lstStyle/>
        <a:p>
          <a:endParaRPr lang="en-US"/>
        </a:p>
      </dgm:t>
    </dgm:pt>
    <dgm:pt modelId="{2125FE7A-30E1-4461-8054-0105ED556DC5}" type="sibTrans" cxnId="{F942B8C5-7323-42C5-81E3-24148E3D8472}">
      <dgm:prSet/>
      <dgm:spPr/>
      <dgm:t>
        <a:bodyPr/>
        <a:lstStyle/>
        <a:p>
          <a:endParaRPr lang="en-US"/>
        </a:p>
      </dgm:t>
    </dgm:pt>
    <dgm:pt modelId="{FA711432-52FF-449A-96AC-E9B964DAEC35}">
      <dgm:prSet custT="1"/>
      <dgm:spPr/>
      <dgm:t>
        <a:bodyPr anchor="b"/>
        <a:lstStyle/>
        <a:p>
          <a:r>
            <a:rPr lang="el-GR" sz="1400" dirty="0">
              <a:latin typeface="Arial" panose="020B0604020202020204" pitchFamily="34" charset="0"/>
              <a:cs typeface="Arial" panose="020B0604020202020204" pitchFamily="34" charset="0"/>
            </a:rPr>
            <a:t>Το μερίδιο ευθύνης του ανθρώπινου γένους</a:t>
          </a:r>
          <a:endParaRPr lang="en-US" sz="1400" dirty="0">
            <a:latin typeface="Arial" panose="020B0604020202020204" pitchFamily="34" charset="0"/>
            <a:cs typeface="Arial" panose="020B0604020202020204" pitchFamily="34" charset="0"/>
          </a:endParaRPr>
        </a:p>
      </dgm:t>
    </dgm:pt>
    <dgm:pt modelId="{548254CE-91A1-47E3-A412-38531D7A795D}" type="parTrans" cxnId="{517CB325-62EC-4E0E-91C0-0C1B58BB5F0A}">
      <dgm:prSet/>
      <dgm:spPr/>
      <dgm:t>
        <a:bodyPr/>
        <a:lstStyle/>
        <a:p>
          <a:endParaRPr lang="en-US"/>
        </a:p>
      </dgm:t>
    </dgm:pt>
    <dgm:pt modelId="{C416A550-A52D-406F-B186-5FDD3F472F71}" type="sibTrans" cxnId="{517CB325-62EC-4E0E-91C0-0C1B58BB5F0A}">
      <dgm:prSet/>
      <dgm:spPr/>
      <dgm:t>
        <a:bodyPr/>
        <a:lstStyle/>
        <a:p>
          <a:endParaRPr lang="en-US"/>
        </a:p>
      </dgm:t>
    </dgm:pt>
    <dgm:pt modelId="{784C4D9C-6BD9-46A6-818E-2F9E32A0005D}">
      <dgm:prSet custT="1"/>
      <dgm:spPr/>
      <dgm:t>
        <a:bodyPr/>
        <a:lstStyle/>
        <a:p>
          <a:r>
            <a:rPr lang="el-GR" sz="1400" dirty="0">
              <a:latin typeface="Arial" panose="020B0604020202020204" pitchFamily="34" charset="0"/>
              <a:cs typeface="Arial" panose="020B0604020202020204" pitchFamily="34" charset="0"/>
            </a:rPr>
            <a:t>Υπερπληθυσμός</a:t>
          </a:r>
          <a:endParaRPr lang="en-US" sz="1400" dirty="0">
            <a:latin typeface="Arial" panose="020B0604020202020204" pitchFamily="34" charset="0"/>
            <a:cs typeface="Arial" panose="020B0604020202020204" pitchFamily="34" charset="0"/>
          </a:endParaRPr>
        </a:p>
      </dgm:t>
    </dgm:pt>
    <dgm:pt modelId="{8A955203-16FE-4E4A-A198-0745DE545A9D}" type="parTrans" cxnId="{46802EFC-9BBB-47EF-8ED9-9055FA2CDFB1}">
      <dgm:prSet/>
      <dgm:spPr/>
      <dgm:t>
        <a:bodyPr/>
        <a:lstStyle/>
        <a:p>
          <a:endParaRPr lang="en-US"/>
        </a:p>
      </dgm:t>
    </dgm:pt>
    <dgm:pt modelId="{C821C06E-AE69-427E-BAC3-DD095C5F5DE2}" type="sibTrans" cxnId="{46802EFC-9BBB-47EF-8ED9-9055FA2CDFB1}">
      <dgm:prSet/>
      <dgm:spPr/>
      <dgm:t>
        <a:bodyPr/>
        <a:lstStyle/>
        <a:p>
          <a:endParaRPr lang="en-US"/>
        </a:p>
      </dgm:t>
    </dgm:pt>
    <dgm:pt modelId="{D0A82FB8-1752-4D6F-8410-65D45BE9561E}">
      <dgm:prSet custT="1"/>
      <dgm:spPr/>
      <dgm:t>
        <a:bodyPr anchor="ctr"/>
        <a:lstStyle/>
        <a:p>
          <a:pPr>
            <a:buFont typeface="Symbol" panose="05050102010706020507" pitchFamily="18" charset="2"/>
            <a:buChar char=""/>
          </a:pPr>
          <a:r>
            <a:rPr lang="el-GR" sz="1200" dirty="0">
              <a:latin typeface="Arial" panose="020B0604020202020204" pitchFamily="34" charset="0"/>
              <a:cs typeface="Arial" panose="020B0604020202020204" pitchFamily="34" charset="0"/>
            </a:rPr>
            <a:t>Πυρκαγιές σε δάση όπως ο Αμαζόνιος </a:t>
          </a:r>
          <a:endParaRPr lang="en-US" sz="1200" dirty="0">
            <a:latin typeface="Arial" panose="020B0604020202020204" pitchFamily="34" charset="0"/>
            <a:cs typeface="Arial" panose="020B0604020202020204" pitchFamily="34" charset="0"/>
          </a:endParaRPr>
        </a:p>
      </dgm:t>
    </dgm:pt>
    <dgm:pt modelId="{61919C9B-67C1-4818-8B22-371F0349AF0B}" type="parTrans" cxnId="{652564C5-1C9F-4165-825D-2B5E369E9B08}">
      <dgm:prSet/>
      <dgm:spPr/>
      <dgm:t>
        <a:bodyPr/>
        <a:lstStyle/>
        <a:p>
          <a:endParaRPr lang="en-US"/>
        </a:p>
      </dgm:t>
    </dgm:pt>
    <dgm:pt modelId="{BC71044F-3945-4433-9507-0F1DA1FDC91A}" type="sibTrans" cxnId="{652564C5-1C9F-4165-825D-2B5E369E9B08}">
      <dgm:prSet/>
      <dgm:spPr/>
      <dgm:t>
        <a:bodyPr/>
        <a:lstStyle/>
        <a:p>
          <a:endParaRPr lang="en-US"/>
        </a:p>
      </dgm:t>
    </dgm:pt>
    <dgm:pt modelId="{2B69C150-C962-46ED-A032-6DFF25CF63C4}">
      <dgm:prSet custT="1"/>
      <dgm:spPr/>
      <dgm:t>
        <a:bodyPr/>
        <a:lstStyle/>
        <a:p>
          <a:r>
            <a:rPr lang="el-GR" sz="1400" dirty="0">
              <a:latin typeface="Arial" panose="020B0604020202020204" pitchFamily="34" charset="0"/>
              <a:cs typeface="Arial" panose="020B0604020202020204" pitchFamily="34" charset="0"/>
            </a:rPr>
            <a:t>Φαινόμενο του Θερμοκηπίου</a:t>
          </a:r>
          <a:endParaRPr lang="en-US" sz="1400" dirty="0">
            <a:latin typeface="Arial" panose="020B0604020202020204" pitchFamily="34" charset="0"/>
            <a:cs typeface="Arial" panose="020B0604020202020204" pitchFamily="34" charset="0"/>
          </a:endParaRPr>
        </a:p>
      </dgm:t>
    </dgm:pt>
    <dgm:pt modelId="{985FED35-869E-42B1-BCFA-A365B4BDACEE}" type="parTrans" cxnId="{32E6360B-3755-4D38-8AB6-CAC505AB303E}">
      <dgm:prSet/>
      <dgm:spPr/>
      <dgm:t>
        <a:bodyPr/>
        <a:lstStyle/>
        <a:p>
          <a:endParaRPr lang="en-US"/>
        </a:p>
      </dgm:t>
    </dgm:pt>
    <dgm:pt modelId="{C2F2AFDD-9240-4783-9934-D9D85FC72453}" type="sibTrans" cxnId="{32E6360B-3755-4D38-8AB6-CAC505AB303E}">
      <dgm:prSet/>
      <dgm:spPr/>
      <dgm:t>
        <a:bodyPr/>
        <a:lstStyle/>
        <a:p>
          <a:endParaRPr lang="en-US"/>
        </a:p>
      </dgm:t>
    </dgm:pt>
    <dgm:pt modelId="{F8C565CB-F02F-49DD-8F1A-E2D32306B445}">
      <dgm:prSet custT="1"/>
      <dgm:spPr/>
      <dgm:t>
        <a:bodyPr anchor="b"/>
        <a:lstStyle/>
        <a:p>
          <a:r>
            <a:rPr lang="el-GR" sz="1400" dirty="0">
              <a:latin typeface="Arial" panose="020B0604020202020204" pitchFamily="34" charset="0"/>
              <a:cs typeface="Arial" panose="020B0604020202020204" pitchFamily="34" charset="0"/>
            </a:rPr>
            <a:t>Η φυσική εξέλιξη του κλίματος του πλανήτη</a:t>
          </a:r>
          <a:endParaRPr lang="en-US" sz="1400" dirty="0">
            <a:latin typeface="Arial" panose="020B0604020202020204" pitchFamily="34" charset="0"/>
            <a:cs typeface="Arial" panose="020B0604020202020204" pitchFamily="34" charset="0"/>
          </a:endParaRPr>
        </a:p>
      </dgm:t>
    </dgm:pt>
    <dgm:pt modelId="{116086E4-3DA2-4410-9B39-9F62847B9BDE}" type="parTrans" cxnId="{ADD64242-AC47-4D8E-B6CF-E68B6EBBE21C}">
      <dgm:prSet/>
      <dgm:spPr/>
      <dgm:t>
        <a:bodyPr/>
        <a:lstStyle/>
        <a:p>
          <a:endParaRPr lang="en-US"/>
        </a:p>
      </dgm:t>
    </dgm:pt>
    <dgm:pt modelId="{CF4455B3-6B7C-4013-9023-23B5421D7AF5}" type="sibTrans" cxnId="{ADD64242-AC47-4D8E-B6CF-E68B6EBBE21C}">
      <dgm:prSet/>
      <dgm:spPr/>
      <dgm:t>
        <a:bodyPr/>
        <a:lstStyle/>
        <a:p>
          <a:endParaRPr lang="en-US"/>
        </a:p>
      </dgm:t>
    </dgm:pt>
    <dgm:pt modelId="{B99A58C9-2ED7-48D1-9EFA-A28A96C3A2CB}">
      <dgm:prSet custT="1"/>
      <dgm:spPr/>
      <dgm:t>
        <a:bodyPr anchor="ctr"/>
        <a:lstStyle/>
        <a:p>
          <a:pPr>
            <a:buFont typeface="Symbol" panose="05050102010706020507" pitchFamily="18" charset="2"/>
            <a:buChar char=""/>
          </a:pPr>
          <a:r>
            <a:rPr lang="el-GR" sz="1200" dirty="0">
              <a:latin typeface="Arial" panose="020B0604020202020204" pitchFamily="34" charset="0"/>
              <a:cs typeface="Arial" panose="020B0604020202020204" pitchFamily="34" charset="0"/>
            </a:rPr>
            <a:t>Κάψιμο σκουπιδιών</a:t>
          </a:r>
          <a:endParaRPr lang="en-CY" sz="1200" dirty="0">
            <a:latin typeface="Arial" panose="020B0604020202020204" pitchFamily="34" charset="0"/>
            <a:cs typeface="Arial" panose="020B0604020202020204" pitchFamily="34" charset="0"/>
          </a:endParaRPr>
        </a:p>
      </dgm:t>
    </dgm:pt>
    <dgm:pt modelId="{746852C1-8D76-4F99-95A8-635C6D6AE7A0}" type="parTrans" cxnId="{3D77D393-2720-4E3B-9FE4-1CBD8F9B2E62}">
      <dgm:prSet/>
      <dgm:spPr/>
      <dgm:t>
        <a:bodyPr/>
        <a:lstStyle/>
        <a:p>
          <a:endParaRPr lang="en-CY"/>
        </a:p>
      </dgm:t>
    </dgm:pt>
    <dgm:pt modelId="{450B3B73-C5C9-42BD-9F9F-80633C6A0804}" type="sibTrans" cxnId="{3D77D393-2720-4E3B-9FE4-1CBD8F9B2E62}">
      <dgm:prSet/>
      <dgm:spPr/>
      <dgm:t>
        <a:bodyPr/>
        <a:lstStyle/>
        <a:p>
          <a:endParaRPr lang="en-CY"/>
        </a:p>
      </dgm:t>
    </dgm:pt>
    <dgm:pt modelId="{359FFD21-194E-4A3D-9FC1-013F951B67FF}">
      <dgm:prSet custT="1"/>
      <dgm:spPr/>
      <dgm:t>
        <a:bodyPr anchor="ctr"/>
        <a:lstStyle/>
        <a:p>
          <a:pPr>
            <a:buFont typeface="Symbol" panose="05050102010706020507" pitchFamily="18" charset="2"/>
            <a:buChar char=""/>
          </a:pPr>
          <a:r>
            <a:rPr lang="el-GR" sz="1200" dirty="0">
              <a:latin typeface="Arial" panose="020B0604020202020204" pitchFamily="34" charset="0"/>
              <a:cs typeface="Arial" panose="020B0604020202020204" pitchFamily="34" charset="0"/>
            </a:rPr>
            <a:t>Αποψίλωση δασών – μείωση του οξυγόνου του πλανήτη</a:t>
          </a:r>
          <a:endParaRPr lang="en-CY" sz="1200" dirty="0">
            <a:latin typeface="Arial" panose="020B0604020202020204" pitchFamily="34" charset="0"/>
            <a:cs typeface="Arial" panose="020B0604020202020204" pitchFamily="34" charset="0"/>
          </a:endParaRPr>
        </a:p>
      </dgm:t>
    </dgm:pt>
    <dgm:pt modelId="{53059C41-C5A7-4E3F-9285-9D1C95168F96}" type="parTrans" cxnId="{756CAB5A-E9A0-493C-8650-1794F03E369C}">
      <dgm:prSet/>
      <dgm:spPr/>
      <dgm:t>
        <a:bodyPr/>
        <a:lstStyle/>
        <a:p>
          <a:endParaRPr lang="en-CY"/>
        </a:p>
      </dgm:t>
    </dgm:pt>
    <dgm:pt modelId="{EBB5F17E-48EE-49FC-A51C-EA18B3B5A6CA}" type="sibTrans" cxnId="{756CAB5A-E9A0-493C-8650-1794F03E369C}">
      <dgm:prSet/>
      <dgm:spPr/>
      <dgm:t>
        <a:bodyPr/>
        <a:lstStyle/>
        <a:p>
          <a:endParaRPr lang="en-CY"/>
        </a:p>
      </dgm:t>
    </dgm:pt>
    <dgm:pt modelId="{3AEA8D31-743C-46BD-AE34-1B6201B665E1}">
      <dgm:prSet custT="1"/>
      <dgm:spPr/>
      <dgm:t>
        <a:bodyPr anchor="ctr"/>
        <a:lstStyle/>
        <a:p>
          <a:pPr>
            <a:buFont typeface="Symbol" panose="05050102010706020507" pitchFamily="18" charset="2"/>
            <a:buChar char=""/>
          </a:pPr>
          <a:r>
            <a:rPr lang="el-GR" sz="1200" dirty="0">
              <a:latin typeface="Arial" panose="020B0604020202020204" pitchFamily="34" charset="0"/>
              <a:cs typeface="Arial" panose="020B0604020202020204" pitchFamily="34" charset="0"/>
            </a:rPr>
            <a:t> ΜΜΜ – ιδιωτικά οχήματα – οικιακές συσκευές</a:t>
          </a:r>
        </a:p>
        <a:p>
          <a:pPr>
            <a:buFont typeface="Symbol" panose="05050102010706020507" pitchFamily="18" charset="2"/>
            <a:buChar char=""/>
          </a:pPr>
          <a:r>
            <a:rPr lang="el-GR" sz="1200" dirty="0">
              <a:effectLst/>
              <a:latin typeface="Arial" panose="020B0604020202020204" pitchFamily="34" charset="0"/>
              <a:ea typeface="Calibri" panose="020F0502020204030204" pitchFamily="34" charset="0"/>
              <a:cs typeface="Arial" panose="020B0604020202020204" pitchFamily="34" charset="0"/>
            </a:rPr>
            <a:t>Πετρελαιοκηλίδες</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a:buFont typeface="Symbol" panose="05050102010706020507" pitchFamily="18" charset="2"/>
            <a:buChar char=""/>
          </a:pPr>
          <a:r>
            <a:rPr lang="el-GR" sz="1200" dirty="0">
              <a:latin typeface="Arial" panose="020B0604020202020204" pitchFamily="34" charset="0"/>
              <a:cs typeface="Arial" panose="020B0604020202020204" pitchFamily="34" charset="0"/>
            </a:rPr>
            <a:t>Συνεχής αναζήτηση γης για δημιουργία αστικών/οικιστικών ζωνών</a:t>
          </a:r>
          <a:endParaRPr lang="en-CY" sz="1200" dirty="0">
            <a:latin typeface="Arial" panose="020B0604020202020204" pitchFamily="34" charset="0"/>
            <a:cs typeface="Arial" panose="020B0604020202020204" pitchFamily="34" charset="0"/>
          </a:endParaRPr>
        </a:p>
      </dgm:t>
    </dgm:pt>
    <dgm:pt modelId="{DE354D27-6611-4BD6-A5C0-2C40BAEEA40B}" type="parTrans" cxnId="{523971B2-193A-427D-BC78-FB4202C3B385}">
      <dgm:prSet/>
      <dgm:spPr/>
      <dgm:t>
        <a:bodyPr/>
        <a:lstStyle/>
        <a:p>
          <a:endParaRPr lang="en-CY"/>
        </a:p>
      </dgm:t>
    </dgm:pt>
    <dgm:pt modelId="{730B5B4D-B529-46E3-875C-B09F584307F2}" type="sibTrans" cxnId="{523971B2-193A-427D-BC78-FB4202C3B385}">
      <dgm:prSet/>
      <dgm:spPr/>
      <dgm:t>
        <a:bodyPr/>
        <a:lstStyle/>
        <a:p>
          <a:endParaRPr lang="en-CY"/>
        </a:p>
      </dgm:t>
    </dgm:pt>
    <dgm:pt modelId="{CF9C7F8B-ACA5-4AF8-A08B-0E80CF03A32B}" type="pres">
      <dgm:prSet presAssocID="{B52194AD-BC1D-40A5-8061-74ED970CF0EC}" presName="Name0" presStyleCnt="0">
        <dgm:presLayoutVars>
          <dgm:chMax/>
          <dgm:chPref/>
          <dgm:animLvl val="lvl"/>
        </dgm:presLayoutVars>
      </dgm:prSet>
      <dgm:spPr/>
      <dgm:t>
        <a:bodyPr/>
        <a:lstStyle/>
        <a:p>
          <a:endParaRPr lang="en-US"/>
        </a:p>
      </dgm:t>
    </dgm:pt>
    <dgm:pt modelId="{33687FA3-D696-4D05-A921-E657360E9153}" type="pres">
      <dgm:prSet presAssocID="{470436C2-AB8C-44D2-A601-D202EF28CAB9}" presName="composite" presStyleCnt="0"/>
      <dgm:spPr/>
    </dgm:pt>
    <dgm:pt modelId="{28B7E585-1DEC-4555-8326-DC322CE6A0D9}" type="pres">
      <dgm:prSet presAssocID="{470436C2-AB8C-44D2-A601-D202EF28CAB9}" presName="Parent1" presStyleLbl="alignNode1" presStyleIdx="0" presStyleCnt="3" custScaleX="71286" custScaleY="106660" custLinFactNeighborX="4987" custLinFactNeighborY="-77053">
        <dgm:presLayoutVars>
          <dgm:chMax val="1"/>
          <dgm:chPref val="1"/>
          <dgm:bulletEnabled val="1"/>
        </dgm:presLayoutVars>
      </dgm:prSet>
      <dgm:spPr/>
      <dgm:t>
        <a:bodyPr/>
        <a:lstStyle/>
        <a:p>
          <a:endParaRPr lang="en-US"/>
        </a:p>
      </dgm:t>
    </dgm:pt>
    <dgm:pt modelId="{E6B3F149-FD9C-4184-B517-50DE17DC9F42}" type="pres">
      <dgm:prSet presAssocID="{470436C2-AB8C-44D2-A601-D202EF28CAB9}" presName="Childtext1" presStyleLbl="revTx" presStyleIdx="0" presStyleCnt="3">
        <dgm:presLayoutVars>
          <dgm:chMax val="0"/>
          <dgm:chPref val="0"/>
          <dgm:bulletEnabled/>
        </dgm:presLayoutVars>
      </dgm:prSet>
      <dgm:spPr/>
      <dgm:t>
        <a:bodyPr/>
        <a:lstStyle/>
        <a:p>
          <a:endParaRPr lang="en-US"/>
        </a:p>
      </dgm:t>
    </dgm:pt>
    <dgm:pt modelId="{9A3567F5-3505-4A84-B150-84541A114DAE}" type="pres">
      <dgm:prSet presAssocID="{470436C2-AB8C-44D2-A601-D202EF28CAB9}" presName="ConnectLine" presStyleLbl="sibTrans1D1" presStyleIdx="0" presStyleCnt="3"/>
      <dgm:spPr>
        <a:noFill/>
        <a:ln w="12700" cap="rnd" cmpd="sng" algn="ctr">
          <a:solidFill>
            <a:schemeClr val="accent1">
              <a:hueOff val="0"/>
              <a:satOff val="0"/>
              <a:lumOff val="0"/>
              <a:alphaOff val="0"/>
            </a:schemeClr>
          </a:solidFill>
          <a:prstDash val="dash"/>
        </a:ln>
        <a:effectLst/>
      </dgm:spPr>
    </dgm:pt>
    <dgm:pt modelId="{3C2BEDA3-A6CB-4551-9245-20E856721676}" type="pres">
      <dgm:prSet presAssocID="{470436C2-AB8C-44D2-A601-D202EF28CAB9}" presName="ConnectLineEnd" presStyleLbl="node1" presStyleIdx="0" presStyleCnt="3"/>
      <dgm:spPr/>
    </dgm:pt>
    <dgm:pt modelId="{C300CFD9-A852-4630-9F5A-D9052EC40FAA}" type="pres">
      <dgm:prSet presAssocID="{470436C2-AB8C-44D2-A601-D202EF28CAB9}" presName="EmptyPane" presStyleCnt="0"/>
      <dgm:spPr/>
    </dgm:pt>
    <dgm:pt modelId="{89A522A2-C968-4BB0-AA0D-5C276045D013}" type="pres">
      <dgm:prSet presAssocID="{2125FE7A-30E1-4461-8054-0105ED556DC5}" presName="spaceBetweenRectangles" presStyleLbl="fgAcc1" presStyleIdx="0" presStyleCnt="2"/>
      <dgm:spPr/>
    </dgm:pt>
    <dgm:pt modelId="{3F8C7F44-0E39-4E64-AFA3-81ED9F564258}" type="pres">
      <dgm:prSet presAssocID="{784C4D9C-6BD9-46A6-818E-2F9E32A0005D}" presName="composite" presStyleCnt="0"/>
      <dgm:spPr/>
    </dgm:pt>
    <dgm:pt modelId="{8EAC610B-FC2D-4E66-A096-2E23A75E8CE6}" type="pres">
      <dgm:prSet presAssocID="{784C4D9C-6BD9-46A6-818E-2F9E32A0005D}" presName="Parent1" presStyleLbl="alignNode1" presStyleIdx="1" presStyleCnt="3" custScaleY="165547" custLinFactY="-37337" custLinFactNeighborX="1998" custLinFactNeighborY="-100000">
        <dgm:presLayoutVars>
          <dgm:chMax val="1"/>
          <dgm:chPref val="1"/>
          <dgm:bulletEnabled val="1"/>
        </dgm:presLayoutVars>
      </dgm:prSet>
      <dgm:spPr/>
      <dgm:t>
        <a:bodyPr/>
        <a:lstStyle/>
        <a:p>
          <a:endParaRPr lang="en-US"/>
        </a:p>
      </dgm:t>
    </dgm:pt>
    <dgm:pt modelId="{4EBF67CA-7B13-4FE6-A5D4-F2B5DBB8EF10}" type="pres">
      <dgm:prSet presAssocID="{784C4D9C-6BD9-46A6-818E-2F9E32A0005D}" presName="Childtext1" presStyleLbl="revTx" presStyleIdx="1" presStyleCnt="3">
        <dgm:presLayoutVars>
          <dgm:chMax val="0"/>
          <dgm:chPref val="0"/>
          <dgm:bulletEnabled/>
        </dgm:presLayoutVars>
      </dgm:prSet>
      <dgm:spPr/>
      <dgm:t>
        <a:bodyPr/>
        <a:lstStyle/>
        <a:p>
          <a:endParaRPr lang="en-US"/>
        </a:p>
      </dgm:t>
    </dgm:pt>
    <dgm:pt modelId="{EF2BCF49-D21A-4CE2-AE95-81209766FB18}" type="pres">
      <dgm:prSet presAssocID="{784C4D9C-6BD9-46A6-818E-2F9E32A0005D}" presName="ConnectLine" presStyleLbl="sibTrans1D1" presStyleIdx="1" presStyleCnt="3"/>
      <dgm:spPr>
        <a:noFill/>
        <a:ln w="12700" cap="rnd" cmpd="sng" algn="ctr">
          <a:solidFill>
            <a:schemeClr val="accent1">
              <a:hueOff val="0"/>
              <a:satOff val="0"/>
              <a:lumOff val="0"/>
              <a:alphaOff val="0"/>
            </a:schemeClr>
          </a:solidFill>
          <a:prstDash val="dash"/>
        </a:ln>
        <a:effectLst/>
      </dgm:spPr>
    </dgm:pt>
    <dgm:pt modelId="{0CC65804-80E2-457A-A25B-A52705EE142F}" type="pres">
      <dgm:prSet presAssocID="{784C4D9C-6BD9-46A6-818E-2F9E32A0005D}" presName="ConnectLineEnd" presStyleLbl="node1" presStyleIdx="1" presStyleCnt="3"/>
      <dgm:spPr/>
    </dgm:pt>
    <dgm:pt modelId="{004F0C39-4635-43A3-8A4E-EA640B51ABF7}" type="pres">
      <dgm:prSet presAssocID="{784C4D9C-6BD9-46A6-818E-2F9E32A0005D}" presName="EmptyPane" presStyleCnt="0"/>
      <dgm:spPr/>
    </dgm:pt>
    <dgm:pt modelId="{61A8C36E-8A1B-40F2-AED1-4DCA68BADEF4}" type="pres">
      <dgm:prSet presAssocID="{C821C06E-AE69-427E-BAC3-DD095C5F5DE2}" presName="spaceBetweenRectangles" presStyleLbl="fgAcc1" presStyleIdx="1" presStyleCnt="2"/>
      <dgm:spPr/>
    </dgm:pt>
    <dgm:pt modelId="{25653124-9BAA-4AE1-8304-AA26FB2E3F53}" type="pres">
      <dgm:prSet presAssocID="{2B69C150-C962-46ED-A032-6DFF25CF63C4}" presName="composite" presStyleCnt="0"/>
      <dgm:spPr/>
    </dgm:pt>
    <dgm:pt modelId="{218458F2-C6C1-4CA1-95FD-E5E7768E5C6B}" type="pres">
      <dgm:prSet presAssocID="{2B69C150-C962-46ED-A032-6DFF25CF63C4}" presName="Parent1" presStyleLbl="alignNode1" presStyleIdx="2" presStyleCnt="3" custScaleX="78964" custScaleY="112092" custLinFactNeighborX="1081" custLinFactNeighborY="-97460">
        <dgm:presLayoutVars>
          <dgm:chMax val="1"/>
          <dgm:chPref val="1"/>
          <dgm:bulletEnabled val="1"/>
        </dgm:presLayoutVars>
      </dgm:prSet>
      <dgm:spPr/>
      <dgm:t>
        <a:bodyPr/>
        <a:lstStyle/>
        <a:p>
          <a:endParaRPr lang="en-US"/>
        </a:p>
      </dgm:t>
    </dgm:pt>
    <dgm:pt modelId="{5401E5BC-5137-49E4-9201-53966AC64854}" type="pres">
      <dgm:prSet presAssocID="{2B69C150-C962-46ED-A032-6DFF25CF63C4}" presName="Childtext1" presStyleLbl="revTx" presStyleIdx="2" presStyleCnt="3">
        <dgm:presLayoutVars>
          <dgm:chMax val="0"/>
          <dgm:chPref val="0"/>
          <dgm:bulletEnabled/>
        </dgm:presLayoutVars>
      </dgm:prSet>
      <dgm:spPr/>
      <dgm:t>
        <a:bodyPr/>
        <a:lstStyle/>
        <a:p>
          <a:endParaRPr lang="en-US"/>
        </a:p>
      </dgm:t>
    </dgm:pt>
    <dgm:pt modelId="{74850E5A-A27F-4C49-B524-9BDA42FD5C7E}" type="pres">
      <dgm:prSet presAssocID="{2B69C150-C962-46ED-A032-6DFF25CF63C4}" presName="ConnectLine" presStyleLbl="sibTrans1D1" presStyleIdx="2" presStyleCnt="3"/>
      <dgm:spPr>
        <a:noFill/>
        <a:ln w="12700" cap="rnd" cmpd="sng" algn="ctr">
          <a:solidFill>
            <a:schemeClr val="accent1">
              <a:hueOff val="0"/>
              <a:satOff val="0"/>
              <a:lumOff val="0"/>
              <a:alphaOff val="0"/>
            </a:schemeClr>
          </a:solidFill>
          <a:prstDash val="dash"/>
        </a:ln>
        <a:effectLst/>
      </dgm:spPr>
    </dgm:pt>
    <dgm:pt modelId="{59A7864F-BA2A-4DE3-9F4E-36E9E79426E5}" type="pres">
      <dgm:prSet presAssocID="{2B69C150-C962-46ED-A032-6DFF25CF63C4}" presName="ConnectLineEnd" presStyleLbl="node1" presStyleIdx="2" presStyleCnt="3"/>
      <dgm:spPr/>
    </dgm:pt>
    <dgm:pt modelId="{EC21299B-726A-4025-B88D-0937A475202F}" type="pres">
      <dgm:prSet presAssocID="{2B69C150-C962-46ED-A032-6DFF25CF63C4}" presName="EmptyPane" presStyleCnt="0"/>
      <dgm:spPr/>
    </dgm:pt>
  </dgm:ptLst>
  <dgm:cxnLst>
    <dgm:cxn modelId="{46802EFC-9BBB-47EF-8ED9-9055FA2CDFB1}" srcId="{B52194AD-BC1D-40A5-8061-74ED970CF0EC}" destId="{784C4D9C-6BD9-46A6-818E-2F9E32A0005D}" srcOrd="1" destOrd="0" parTransId="{8A955203-16FE-4E4A-A198-0745DE545A9D}" sibTransId="{C821C06E-AE69-427E-BAC3-DD095C5F5DE2}"/>
    <dgm:cxn modelId="{133AC2C3-BCAC-4039-A47A-69C5CF8430B8}" type="presOf" srcId="{B99A58C9-2ED7-48D1-9EFA-A28A96C3A2CB}" destId="{4EBF67CA-7B13-4FE6-A5D4-F2B5DBB8EF10}" srcOrd="0" destOrd="1" presId="urn:microsoft.com/office/officeart/2016/7/layout/HexagonTimeline"/>
    <dgm:cxn modelId="{ADD64242-AC47-4D8E-B6CF-E68B6EBBE21C}" srcId="{2B69C150-C962-46ED-A032-6DFF25CF63C4}" destId="{F8C565CB-F02F-49DD-8F1A-E2D32306B445}" srcOrd="0" destOrd="0" parTransId="{116086E4-3DA2-4410-9B39-9F62847B9BDE}" sibTransId="{CF4455B3-6B7C-4013-9023-23B5421D7AF5}"/>
    <dgm:cxn modelId="{3B68C9D4-B473-4C23-AAD0-9E111A71EEF3}" type="presOf" srcId="{3AEA8D31-743C-46BD-AE34-1B6201B665E1}" destId="{4EBF67CA-7B13-4FE6-A5D4-F2B5DBB8EF10}" srcOrd="0" destOrd="3" presId="urn:microsoft.com/office/officeart/2016/7/layout/HexagonTimeline"/>
    <dgm:cxn modelId="{517CB325-62EC-4E0E-91C0-0C1B58BB5F0A}" srcId="{470436C2-AB8C-44D2-A601-D202EF28CAB9}" destId="{FA711432-52FF-449A-96AC-E9B964DAEC35}" srcOrd="0" destOrd="0" parTransId="{548254CE-91A1-47E3-A412-38531D7A795D}" sibTransId="{C416A550-A52D-406F-B186-5FDD3F472F71}"/>
    <dgm:cxn modelId="{523971B2-193A-427D-BC78-FB4202C3B385}" srcId="{784C4D9C-6BD9-46A6-818E-2F9E32A0005D}" destId="{3AEA8D31-743C-46BD-AE34-1B6201B665E1}" srcOrd="3" destOrd="0" parTransId="{DE354D27-6611-4BD6-A5C0-2C40BAEEA40B}" sibTransId="{730B5B4D-B529-46E3-875C-B09F584307F2}"/>
    <dgm:cxn modelId="{FEB8B378-063C-43BD-B48F-8704453FCE39}" type="presOf" srcId="{F8C565CB-F02F-49DD-8F1A-E2D32306B445}" destId="{5401E5BC-5137-49E4-9201-53966AC64854}" srcOrd="0" destOrd="0" presId="urn:microsoft.com/office/officeart/2016/7/layout/HexagonTimeline"/>
    <dgm:cxn modelId="{652564C5-1C9F-4165-825D-2B5E369E9B08}" srcId="{784C4D9C-6BD9-46A6-818E-2F9E32A0005D}" destId="{D0A82FB8-1752-4D6F-8410-65D45BE9561E}" srcOrd="0" destOrd="0" parTransId="{61919C9B-67C1-4818-8B22-371F0349AF0B}" sibTransId="{BC71044F-3945-4433-9507-0F1DA1FDC91A}"/>
    <dgm:cxn modelId="{F942B8C5-7323-42C5-81E3-24148E3D8472}" srcId="{B52194AD-BC1D-40A5-8061-74ED970CF0EC}" destId="{470436C2-AB8C-44D2-A601-D202EF28CAB9}" srcOrd="0" destOrd="0" parTransId="{5730B730-F013-48B6-BBEF-5A501064EB00}" sibTransId="{2125FE7A-30E1-4461-8054-0105ED556DC5}"/>
    <dgm:cxn modelId="{32E6360B-3755-4D38-8AB6-CAC505AB303E}" srcId="{B52194AD-BC1D-40A5-8061-74ED970CF0EC}" destId="{2B69C150-C962-46ED-A032-6DFF25CF63C4}" srcOrd="2" destOrd="0" parTransId="{985FED35-869E-42B1-BCFA-A365B4BDACEE}" sibTransId="{C2F2AFDD-9240-4783-9934-D9D85FC72453}"/>
    <dgm:cxn modelId="{4E11AE7D-60F8-4533-9F07-C8EED28647B2}" type="presOf" srcId="{FA711432-52FF-449A-96AC-E9B964DAEC35}" destId="{E6B3F149-FD9C-4184-B517-50DE17DC9F42}" srcOrd="0" destOrd="0" presId="urn:microsoft.com/office/officeart/2016/7/layout/HexagonTimeline"/>
    <dgm:cxn modelId="{A3808DBB-A8EC-4BF2-9D04-EECD876B6F64}" type="presOf" srcId="{470436C2-AB8C-44D2-A601-D202EF28CAB9}" destId="{28B7E585-1DEC-4555-8326-DC322CE6A0D9}" srcOrd="0" destOrd="0" presId="urn:microsoft.com/office/officeart/2016/7/layout/HexagonTimeline"/>
    <dgm:cxn modelId="{53019453-0969-41D9-8CC8-44ED82421A39}" type="presOf" srcId="{B52194AD-BC1D-40A5-8061-74ED970CF0EC}" destId="{CF9C7F8B-ACA5-4AF8-A08B-0E80CF03A32B}" srcOrd="0" destOrd="0" presId="urn:microsoft.com/office/officeart/2016/7/layout/HexagonTimeline"/>
    <dgm:cxn modelId="{6DF1827D-BD87-4704-ACFE-CF67378E5A97}" type="presOf" srcId="{359FFD21-194E-4A3D-9FC1-013F951B67FF}" destId="{4EBF67CA-7B13-4FE6-A5D4-F2B5DBB8EF10}" srcOrd="0" destOrd="2" presId="urn:microsoft.com/office/officeart/2016/7/layout/HexagonTimeline"/>
    <dgm:cxn modelId="{3D77D393-2720-4E3B-9FE4-1CBD8F9B2E62}" srcId="{784C4D9C-6BD9-46A6-818E-2F9E32A0005D}" destId="{B99A58C9-2ED7-48D1-9EFA-A28A96C3A2CB}" srcOrd="1" destOrd="0" parTransId="{746852C1-8D76-4F99-95A8-635C6D6AE7A0}" sibTransId="{450B3B73-C5C9-42BD-9F9F-80633C6A0804}"/>
    <dgm:cxn modelId="{7B132C82-C23B-42A3-ABBB-55E47E316820}" type="presOf" srcId="{784C4D9C-6BD9-46A6-818E-2F9E32A0005D}" destId="{8EAC610B-FC2D-4E66-A096-2E23A75E8CE6}" srcOrd="0" destOrd="0" presId="urn:microsoft.com/office/officeart/2016/7/layout/HexagonTimeline"/>
    <dgm:cxn modelId="{E68B4513-2346-4BC4-A736-5E30B7B2BE9E}" type="presOf" srcId="{D0A82FB8-1752-4D6F-8410-65D45BE9561E}" destId="{4EBF67CA-7B13-4FE6-A5D4-F2B5DBB8EF10}" srcOrd="0" destOrd="0" presId="urn:microsoft.com/office/officeart/2016/7/layout/HexagonTimeline"/>
    <dgm:cxn modelId="{6FEBC895-0000-449D-9CFC-BE64F544A9B7}" type="presOf" srcId="{2B69C150-C962-46ED-A032-6DFF25CF63C4}" destId="{218458F2-C6C1-4CA1-95FD-E5E7768E5C6B}" srcOrd="0" destOrd="0" presId="urn:microsoft.com/office/officeart/2016/7/layout/HexagonTimeline"/>
    <dgm:cxn modelId="{756CAB5A-E9A0-493C-8650-1794F03E369C}" srcId="{784C4D9C-6BD9-46A6-818E-2F9E32A0005D}" destId="{359FFD21-194E-4A3D-9FC1-013F951B67FF}" srcOrd="2" destOrd="0" parTransId="{53059C41-C5A7-4E3F-9285-9D1C95168F96}" sibTransId="{EBB5F17E-48EE-49FC-A51C-EA18B3B5A6CA}"/>
    <dgm:cxn modelId="{44ECAFA0-2169-46A1-8DEA-D62D887018A7}" type="presParOf" srcId="{CF9C7F8B-ACA5-4AF8-A08B-0E80CF03A32B}" destId="{33687FA3-D696-4D05-A921-E657360E9153}" srcOrd="0" destOrd="0" presId="urn:microsoft.com/office/officeart/2016/7/layout/HexagonTimeline"/>
    <dgm:cxn modelId="{460A7C98-D803-4727-A1DC-72EDEA07D4D6}" type="presParOf" srcId="{33687FA3-D696-4D05-A921-E657360E9153}" destId="{28B7E585-1DEC-4555-8326-DC322CE6A0D9}" srcOrd="0" destOrd="0" presId="urn:microsoft.com/office/officeart/2016/7/layout/HexagonTimeline"/>
    <dgm:cxn modelId="{E24777EC-6AC8-4377-B2D8-0D9493BDAB45}" type="presParOf" srcId="{33687FA3-D696-4D05-A921-E657360E9153}" destId="{E6B3F149-FD9C-4184-B517-50DE17DC9F42}" srcOrd="1" destOrd="0" presId="urn:microsoft.com/office/officeart/2016/7/layout/HexagonTimeline"/>
    <dgm:cxn modelId="{C6329462-37FF-4AFE-8912-32D76D759CD0}" type="presParOf" srcId="{33687FA3-D696-4D05-A921-E657360E9153}" destId="{9A3567F5-3505-4A84-B150-84541A114DAE}" srcOrd="2" destOrd="0" presId="urn:microsoft.com/office/officeart/2016/7/layout/HexagonTimeline"/>
    <dgm:cxn modelId="{45E52CEC-751D-4640-A2D6-3D5241A19C02}" type="presParOf" srcId="{33687FA3-D696-4D05-A921-E657360E9153}" destId="{3C2BEDA3-A6CB-4551-9245-20E856721676}" srcOrd="3" destOrd="0" presId="urn:microsoft.com/office/officeart/2016/7/layout/HexagonTimeline"/>
    <dgm:cxn modelId="{D72EBEDE-A9C4-4B81-BAAD-56F500EA7084}" type="presParOf" srcId="{33687FA3-D696-4D05-A921-E657360E9153}" destId="{C300CFD9-A852-4630-9F5A-D9052EC40FAA}" srcOrd="4" destOrd="0" presId="urn:microsoft.com/office/officeart/2016/7/layout/HexagonTimeline"/>
    <dgm:cxn modelId="{407A32A1-2F19-4BD8-B53F-D3A8FC036823}" type="presParOf" srcId="{CF9C7F8B-ACA5-4AF8-A08B-0E80CF03A32B}" destId="{89A522A2-C968-4BB0-AA0D-5C276045D013}" srcOrd="1" destOrd="0" presId="urn:microsoft.com/office/officeart/2016/7/layout/HexagonTimeline"/>
    <dgm:cxn modelId="{9D37C8CB-3E82-4C96-B28B-B407581E554F}" type="presParOf" srcId="{CF9C7F8B-ACA5-4AF8-A08B-0E80CF03A32B}" destId="{3F8C7F44-0E39-4E64-AFA3-81ED9F564258}" srcOrd="2" destOrd="0" presId="urn:microsoft.com/office/officeart/2016/7/layout/HexagonTimeline"/>
    <dgm:cxn modelId="{34E19442-60C1-40F9-A532-9F6088F823B7}" type="presParOf" srcId="{3F8C7F44-0E39-4E64-AFA3-81ED9F564258}" destId="{8EAC610B-FC2D-4E66-A096-2E23A75E8CE6}" srcOrd="0" destOrd="0" presId="urn:microsoft.com/office/officeart/2016/7/layout/HexagonTimeline"/>
    <dgm:cxn modelId="{ACCCCA10-412D-49F3-BDDE-7F2620822A4F}" type="presParOf" srcId="{3F8C7F44-0E39-4E64-AFA3-81ED9F564258}" destId="{4EBF67CA-7B13-4FE6-A5D4-F2B5DBB8EF10}" srcOrd="1" destOrd="0" presId="urn:microsoft.com/office/officeart/2016/7/layout/HexagonTimeline"/>
    <dgm:cxn modelId="{DE58CB4F-28A4-41A7-AD9D-0786C2CBE573}" type="presParOf" srcId="{3F8C7F44-0E39-4E64-AFA3-81ED9F564258}" destId="{EF2BCF49-D21A-4CE2-AE95-81209766FB18}" srcOrd="2" destOrd="0" presId="urn:microsoft.com/office/officeart/2016/7/layout/HexagonTimeline"/>
    <dgm:cxn modelId="{49F451C7-46F1-4D88-95C8-0EE862A46B8C}" type="presParOf" srcId="{3F8C7F44-0E39-4E64-AFA3-81ED9F564258}" destId="{0CC65804-80E2-457A-A25B-A52705EE142F}" srcOrd="3" destOrd="0" presId="urn:microsoft.com/office/officeart/2016/7/layout/HexagonTimeline"/>
    <dgm:cxn modelId="{6EC57F56-5F73-422F-A881-0737F4A8749F}" type="presParOf" srcId="{3F8C7F44-0E39-4E64-AFA3-81ED9F564258}" destId="{004F0C39-4635-43A3-8A4E-EA640B51ABF7}" srcOrd="4" destOrd="0" presId="urn:microsoft.com/office/officeart/2016/7/layout/HexagonTimeline"/>
    <dgm:cxn modelId="{010D9234-25DE-4A44-97EF-DB4F5DBC61F2}" type="presParOf" srcId="{CF9C7F8B-ACA5-4AF8-A08B-0E80CF03A32B}" destId="{61A8C36E-8A1B-40F2-AED1-4DCA68BADEF4}" srcOrd="3" destOrd="0" presId="urn:microsoft.com/office/officeart/2016/7/layout/HexagonTimeline"/>
    <dgm:cxn modelId="{8CCB8D40-E4B5-4972-BD51-A718E2557FB0}" type="presParOf" srcId="{CF9C7F8B-ACA5-4AF8-A08B-0E80CF03A32B}" destId="{25653124-9BAA-4AE1-8304-AA26FB2E3F53}" srcOrd="4" destOrd="0" presId="urn:microsoft.com/office/officeart/2016/7/layout/HexagonTimeline"/>
    <dgm:cxn modelId="{39B4A008-607F-4E02-BA02-B61B20CC491F}" type="presParOf" srcId="{25653124-9BAA-4AE1-8304-AA26FB2E3F53}" destId="{218458F2-C6C1-4CA1-95FD-E5E7768E5C6B}" srcOrd="0" destOrd="0" presId="urn:microsoft.com/office/officeart/2016/7/layout/HexagonTimeline"/>
    <dgm:cxn modelId="{B5EE1C41-7BF2-4595-8AD9-41F8F808BCFE}" type="presParOf" srcId="{25653124-9BAA-4AE1-8304-AA26FB2E3F53}" destId="{5401E5BC-5137-49E4-9201-53966AC64854}" srcOrd="1" destOrd="0" presId="urn:microsoft.com/office/officeart/2016/7/layout/HexagonTimeline"/>
    <dgm:cxn modelId="{DD7B6716-3267-4B0D-95F8-E6C8763DC697}" type="presParOf" srcId="{25653124-9BAA-4AE1-8304-AA26FB2E3F53}" destId="{74850E5A-A27F-4C49-B524-9BDA42FD5C7E}" srcOrd="2" destOrd="0" presId="urn:microsoft.com/office/officeart/2016/7/layout/HexagonTimeline"/>
    <dgm:cxn modelId="{7476A7B6-D3D8-479B-9A47-744FE27358A6}" type="presParOf" srcId="{25653124-9BAA-4AE1-8304-AA26FB2E3F53}" destId="{59A7864F-BA2A-4DE3-9F4E-36E9E79426E5}" srcOrd="3" destOrd="0" presId="urn:microsoft.com/office/officeart/2016/7/layout/HexagonTimeline"/>
    <dgm:cxn modelId="{917F477E-0683-4988-8DC4-6AC282324A2E}" type="presParOf" srcId="{25653124-9BAA-4AE1-8304-AA26FB2E3F53}" destId="{EC21299B-726A-4025-B88D-0937A475202F}" srcOrd="4" destOrd="0" presId="urn:microsoft.com/office/officeart/2016/7/layout/Hexagon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2194AD-BC1D-40A5-8061-74ED970CF0EC}" type="doc">
      <dgm:prSet loTypeId="urn:microsoft.com/office/officeart/2016/7/layout/HexagonTimeline" loCatId="process" qsTypeId="urn:microsoft.com/office/officeart/2005/8/quickstyle/simple4" qsCatId="simple" csTypeId="urn:microsoft.com/office/officeart/2005/8/colors/accent0_3" csCatId="mainScheme" phldr="1"/>
      <dgm:spPr/>
      <dgm:t>
        <a:bodyPr/>
        <a:lstStyle/>
        <a:p>
          <a:endParaRPr lang="en-US"/>
        </a:p>
      </dgm:t>
    </dgm:pt>
    <dgm:pt modelId="{470436C2-AB8C-44D2-A601-D202EF28CAB9}">
      <dgm:prSet/>
      <dgm:spPr>
        <a:gradFill rotWithShape="0">
          <a:gsLst>
            <a:gs pos="0">
              <a:srgbClr val="FF0000"/>
            </a:gs>
            <a:gs pos="100000">
              <a:schemeClr val="dk2">
                <a:hueOff val="0"/>
                <a:satOff val="0"/>
                <a:lumOff val="0"/>
                <a:alphaOff val="0"/>
                <a:shade val="90000"/>
                <a:lumMod val="90000"/>
              </a:schemeClr>
            </a:gs>
          </a:gsLst>
        </a:gradFill>
      </dgm:spPr>
      <dgm:t>
        <a:bodyPr/>
        <a:lstStyle/>
        <a:p>
          <a:r>
            <a:rPr lang="el-GR" dirty="0">
              <a:latin typeface="Arial" panose="020B0604020202020204" pitchFamily="34" charset="0"/>
              <a:cs typeface="Arial" panose="020B0604020202020204" pitchFamily="34" charset="0"/>
            </a:rPr>
            <a:t>Ξηρά</a:t>
          </a:r>
          <a:endParaRPr lang="en-US" dirty="0">
            <a:latin typeface="Arial" panose="020B0604020202020204" pitchFamily="34" charset="0"/>
            <a:cs typeface="Arial" panose="020B0604020202020204" pitchFamily="34" charset="0"/>
          </a:endParaRPr>
        </a:p>
      </dgm:t>
    </dgm:pt>
    <dgm:pt modelId="{5730B730-F013-48B6-BBEF-5A501064EB00}" type="parTrans" cxnId="{F942B8C5-7323-42C5-81E3-24148E3D8472}">
      <dgm:prSet/>
      <dgm:spPr/>
      <dgm:t>
        <a:bodyPr/>
        <a:lstStyle/>
        <a:p>
          <a:endParaRPr lang="en-US"/>
        </a:p>
      </dgm:t>
    </dgm:pt>
    <dgm:pt modelId="{2125FE7A-30E1-4461-8054-0105ED556DC5}" type="sibTrans" cxnId="{F942B8C5-7323-42C5-81E3-24148E3D8472}">
      <dgm:prSet/>
      <dgm:spPr/>
      <dgm:t>
        <a:bodyPr/>
        <a:lstStyle/>
        <a:p>
          <a:endParaRPr lang="en-US"/>
        </a:p>
      </dgm:t>
    </dgm:pt>
    <dgm:pt modelId="{FA711432-52FF-449A-96AC-E9B964DAEC35}">
      <dgm:prSet custT="1"/>
      <dgm:spPr/>
      <dgm:t>
        <a:bodyPr anchor="b"/>
        <a:lstStyle/>
        <a:p>
          <a:r>
            <a:rPr lang="el-GR" sz="1600" dirty="0">
              <a:latin typeface="Arial" panose="020B0604020202020204" pitchFamily="34" charset="0"/>
              <a:cs typeface="Arial" panose="020B0604020202020204" pitchFamily="34" charset="0"/>
            </a:rPr>
            <a:t>Όλες οι συνέπειες στο περιβάλλον</a:t>
          </a:r>
          <a:endParaRPr lang="en-US" sz="1600" dirty="0">
            <a:latin typeface="Arial" panose="020B0604020202020204" pitchFamily="34" charset="0"/>
            <a:cs typeface="Arial" panose="020B0604020202020204" pitchFamily="34" charset="0"/>
          </a:endParaRPr>
        </a:p>
      </dgm:t>
    </dgm:pt>
    <dgm:pt modelId="{548254CE-91A1-47E3-A412-38531D7A795D}" type="parTrans" cxnId="{517CB325-62EC-4E0E-91C0-0C1B58BB5F0A}">
      <dgm:prSet/>
      <dgm:spPr/>
      <dgm:t>
        <a:bodyPr/>
        <a:lstStyle/>
        <a:p>
          <a:endParaRPr lang="en-US"/>
        </a:p>
      </dgm:t>
    </dgm:pt>
    <dgm:pt modelId="{C416A550-A52D-406F-B186-5FDD3F472F71}" type="sibTrans" cxnId="{517CB325-62EC-4E0E-91C0-0C1B58BB5F0A}">
      <dgm:prSet/>
      <dgm:spPr/>
      <dgm:t>
        <a:bodyPr/>
        <a:lstStyle/>
        <a:p>
          <a:endParaRPr lang="en-US"/>
        </a:p>
      </dgm:t>
    </dgm:pt>
    <dgm:pt modelId="{784C4D9C-6BD9-46A6-818E-2F9E32A0005D}">
      <dgm:prSet/>
      <dgm:spPr>
        <a:gradFill rotWithShape="0">
          <a:gsLst>
            <a:gs pos="0">
              <a:srgbClr val="0070C0"/>
            </a:gs>
            <a:gs pos="100000">
              <a:schemeClr val="dk2">
                <a:hueOff val="0"/>
                <a:satOff val="0"/>
                <a:lumOff val="0"/>
                <a:alphaOff val="0"/>
                <a:shade val="90000"/>
                <a:lumMod val="90000"/>
              </a:schemeClr>
            </a:gs>
          </a:gsLst>
        </a:gradFill>
      </dgm:spPr>
      <dgm:t>
        <a:bodyPr/>
        <a:lstStyle/>
        <a:p>
          <a:r>
            <a:rPr lang="el-GR" dirty="0">
              <a:latin typeface="Arial" panose="020B0604020202020204" pitchFamily="34" charset="0"/>
              <a:cs typeface="Arial" panose="020B0604020202020204" pitchFamily="34" charset="0"/>
            </a:rPr>
            <a:t>Νερό</a:t>
          </a:r>
          <a:endParaRPr lang="en-US" dirty="0">
            <a:latin typeface="Arial" panose="020B0604020202020204" pitchFamily="34" charset="0"/>
            <a:cs typeface="Arial" panose="020B0604020202020204" pitchFamily="34" charset="0"/>
          </a:endParaRPr>
        </a:p>
      </dgm:t>
    </dgm:pt>
    <dgm:pt modelId="{8A955203-16FE-4E4A-A198-0745DE545A9D}" type="parTrans" cxnId="{46802EFC-9BBB-47EF-8ED9-9055FA2CDFB1}">
      <dgm:prSet/>
      <dgm:spPr/>
      <dgm:t>
        <a:bodyPr/>
        <a:lstStyle/>
        <a:p>
          <a:endParaRPr lang="en-US"/>
        </a:p>
      </dgm:t>
    </dgm:pt>
    <dgm:pt modelId="{C821C06E-AE69-427E-BAC3-DD095C5F5DE2}" type="sibTrans" cxnId="{46802EFC-9BBB-47EF-8ED9-9055FA2CDFB1}">
      <dgm:prSet/>
      <dgm:spPr/>
      <dgm:t>
        <a:bodyPr/>
        <a:lstStyle/>
        <a:p>
          <a:endParaRPr lang="en-US"/>
        </a:p>
      </dgm:t>
    </dgm:pt>
    <dgm:pt modelId="{D0A82FB8-1752-4D6F-8410-65D45BE9561E}">
      <dgm:prSet custT="1"/>
      <dgm:spPr/>
      <dgm:t>
        <a:bodyPr anchor="ctr"/>
        <a:lstStyle/>
        <a:p>
          <a:pPr>
            <a:buFont typeface="Symbol" panose="05050102010706020507" pitchFamily="18" charset="2"/>
            <a:buChar char=""/>
          </a:pPr>
          <a:r>
            <a:rPr lang="el-GR" sz="1200" dirty="0">
              <a:effectLst/>
              <a:latin typeface="Arial" panose="020B0604020202020204" pitchFamily="34" charset="0"/>
              <a:ea typeface="Calibri" panose="020F0502020204030204" pitchFamily="34" charset="0"/>
              <a:cs typeface="Times New Roman" panose="02020603050405020304" pitchFamily="18" charset="0"/>
            </a:rPr>
            <a:t>Λειώσιμο πάγων</a:t>
          </a:r>
          <a:endParaRPr lang="en-US" sz="1200" dirty="0"/>
        </a:p>
      </dgm:t>
    </dgm:pt>
    <dgm:pt modelId="{61919C9B-67C1-4818-8B22-371F0349AF0B}" type="parTrans" cxnId="{652564C5-1C9F-4165-825D-2B5E369E9B08}">
      <dgm:prSet/>
      <dgm:spPr/>
      <dgm:t>
        <a:bodyPr/>
        <a:lstStyle/>
        <a:p>
          <a:endParaRPr lang="en-US"/>
        </a:p>
      </dgm:t>
    </dgm:pt>
    <dgm:pt modelId="{BC71044F-3945-4433-9507-0F1DA1FDC91A}" type="sibTrans" cxnId="{652564C5-1C9F-4165-825D-2B5E369E9B08}">
      <dgm:prSet/>
      <dgm:spPr/>
      <dgm:t>
        <a:bodyPr/>
        <a:lstStyle/>
        <a:p>
          <a:endParaRPr lang="en-US"/>
        </a:p>
      </dgm:t>
    </dgm:pt>
    <dgm:pt modelId="{2B69C150-C962-46ED-A032-6DFF25CF63C4}">
      <dgm:prSet/>
      <dgm:spPr>
        <a:gradFill rotWithShape="0">
          <a:gsLst>
            <a:gs pos="0">
              <a:schemeClr val="tx1">
                <a:lumMod val="95000"/>
              </a:schemeClr>
            </a:gs>
            <a:gs pos="100000">
              <a:schemeClr val="dk2">
                <a:hueOff val="0"/>
                <a:satOff val="0"/>
                <a:lumOff val="0"/>
                <a:alphaOff val="0"/>
                <a:shade val="90000"/>
                <a:lumMod val="90000"/>
              </a:schemeClr>
            </a:gs>
          </a:gsLst>
        </a:gradFill>
      </dgm:spPr>
      <dgm:t>
        <a:bodyPr/>
        <a:lstStyle/>
        <a:p>
          <a:r>
            <a:rPr lang="el-GR" dirty="0">
              <a:latin typeface="Arial" panose="020B0604020202020204" pitchFamily="34" charset="0"/>
              <a:cs typeface="Arial" panose="020B0604020202020204" pitchFamily="34" charset="0"/>
            </a:rPr>
            <a:t>Αέρας</a:t>
          </a:r>
          <a:endParaRPr lang="en-US" dirty="0">
            <a:latin typeface="Arial" panose="020B0604020202020204" pitchFamily="34" charset="0"/>
            <a:cs typeface="Arial" panose="020B0604020202020204" pitchFamily="34" charset="0"/>
          </a:endParaRPr>
        </a:p>
      </dgm:t>
    </dgm:pt>
    <dgm:pt modelId="{985FED35-869E-42B1-BCFA-A365B4BDACEE}" type="parTrans" cxnId="{32E6360B-3755-4D38-8AB6-CAC505AB303E}">
      <dgm:prSet/>
      <dgm:spPr/>
      <dgm:t>
        <a:bodyPr/>
        <a:lstStyle/>
        <a:p>
          <a:endParaRPr lang="en-US"/>
        </a:p>
      </dgm:t>
    </dgm:pt>
    <dgm:pt modelId="{C2F2AFDD-9240-4783-9934-D9D85FC72453}" type="sibTrans" cxnId="{32E6360B-3755-4D38-8AB6-CAC505AB303E}">
      <dgm:prSet/>
      <dgm:spPr/>
      <dgm:t>
        <a:bodyPr/>
        <a:lstStyle/>
        <a:p>
          <a:endParaRPr lang="en-US"/>
        </a:p>
      </dgm:t>
    </dgm:pt>
    <dgm:pt modelId="{F8C565CB-F02F-49DD-8F1A-E2D32306B445}">
      <dgm:prSet custT="1"/>
      <dgm:spPr/>
      <dgm:t>
        <a:bodyPr anchor="b"/>
        <a:lstStyle/>
        <a:p>
          <a:r>
            <a:rPr lang="el-GR" sz="1600" dirty="0">
              <a:latin typeface="Arial" panose="020B0604020202020204" pitchFamily="34" charset="0"/>
              <a:cs typeface="Arial" panose="020B0604020202020204" pitchFamily="34" charset="0"/>
            </a:rPr>
            <a:t>Η «εκδίκηση» της φύσης</a:t>
          </a:r>
          <a:endParaRPr lang="en-US" sz="1600" dirty="0">
            <a:latin typeface="Arial" panose="020B0604020202020204" pitchFamily="34" charset="0"/>
            <a:cs typeface="Arial" panose="020B0604020202020204" pitchFamily="34" charset="0"/>
          </a:endParaRPr>
        </a:p>
      </dgm:t>
    </dgm:pt>
    <dgm:pt modelId="{116086E4-3DA2-4410-9B39-9F62847B9BDE}" type="parTrans" cxnId="{ADD64242-AC47-4D8E-B6CF-E68B6EBBE21C}">
      <dgm:prSet/>
      <dgm:spPr/>
      <dgm:t>
        <a:bodyPr/>
        <a:lstStyle/>
        <a:p>
          <a:endParaRPr lang="en-US"/>
        </a:p>
      </dgm:t>
    </dgm:pt>
    <dgm:pt modelId="{CF4455B3-6B7C-4013-9023-23B5421D7AF5}" type="sibTrans" cxnId="{ADD64242-AC47-4D8E-B6CF-E68B6EBBE21C}">
      <dgm:prSet/>
      <dgm:spPr/>
      <dgm:t>
        <a:bodyPr/>
        <a:lstStyle/>
        <a:p>
          <a:endParaRPr lang="en-US"/>
        </a:p>
      </dgm:t>
    </dgm:pt>
    <dgm:pt modelId="{3AEA8D31-743C-46BD-AE34-1B6201B665E1}">
      <dgm:prSet custT="1"/>
      <dgm:spPr/>
      <dgm:t>
        <a:bodyPr anchor="ctr"/>
        <a:lstStyle/>
        <a:p>
          <a:pPr>
            <a:buFont typeface="Symbol" panose="05050102010706020507" pitchFamily="18" charset="2"/>
            <a:buChar char=""/>
          </a:pPr>
          <a:endParaRPr lang="en-CY" sz="1200" dirty="0"/>
        </a:p>
      </dgm:t>
    </dgm:pt>
    <dgm:pt modelId="{DE354D27-6611-4BD6-A5C0-2C40BAEEA40B}" type="parTrans" cxnId="{523971B2-193A-427D-BC78-FB4202C3B385}">
      <dgm:prSet/>
      <dgm:spPr/>
      <dgm:t>
        <a:bodyPr/>
        <a:lstStyle/>
        <a:p>
          <a:endParaRPr lang="en-CY"/>
        </a:p>
      </dgm:t>
    </dgm:pt>
    <dgm:pt modelId="{730B5B4D-B529-46E3-875C-B09F584307F2}" type="sibTrans" cxnId="{523971B2-193A-427D-BC78-FB4202C3B385}">
      <dgm:prSet/>
      <dgm:spPr/>
      <dgm:t>
        <a:bodyPr/>
        <a:lstStyle/>
        <a:p>
          <a:endParaRPr lang="en-CY"/>
        </a:p>
      </dgm:t>
    </dgm:pt>
    <dgm:pt modelId="{5425C421-79A2-46D6-AE38-B85ECB560F40}">
      <dgm:prSet custT="1"/>
      <dgm:spPr/>
      <dgm:t>
        <a:bodyPr/>
        <a:lstStyle/>
        <a:p>
          <a:pPr>
            <a:buFont typeface="Symbol" panose="05050102010706020507" pitchFamily="18" charset="2"/>
            <a:buChar char=""/>
          </a:pPr>
          <a:r>
            <a:rPr lang="el-GR" sz="1200" dirty="0">
              <a:effectLst/>
              <a:latin typeface="Arial" panose="020B0604020202020204" pitchFamily="34" charset="0"/>
              <a:ea typeface="Calibri" panose="020F0502020204030204" pitchFamily="34" charset="0"/>
              <a:cs typeface="Times New Roman" panose="02020603050405020304" pitchFamily="18" charset="0"/>
            </a:rPr>
            <a:t>Αύξηση της στάθμης της θάλασσας</a:t>
          </a:r>
          <a:endParaRPr lang="el-GR" sz="1200" dirty="0">
            <a:latin typeface="Calibri" panose="020F0502020204030204" pitchFamily="34" charset="0"/>
            <a:ea typeface="Calibri" panose="020F0502020204030204" pitchFamily="34" charset="0"/>
            <a:cs typeface="Times New Roman" panose="02020603050405020304" pitchFamily="18" charset="0"/>
          </a:endParaRPr>
        </a:p>
      </dgm:t>
    </dgm:pt>
    <dgm:pt modelId="{B432910F-1857-49F7-97FB-1991BE34EA9F}" type="parTrans" cxnId="{F7BB5C4E-BBE3-42DA-BABD-9A2F5672FD12}">
      <dgm:prSet/>
      <dgm:spPr/>
      <dgm:t>
        <a:bodyPr/>
        <a:lstStyle/>
        <a:p>
          <a:endParaRPr lang="en-CY"/>
        </a:p>
      </dgm:t>
    </dgm:pt>
    <dgm:pt modelId="{8D8C6A65-3B8E-449F-9B03-7C1798E19D1E}" type="sibTrans" cxnId="{F7BB5C4E-BBE3-42DA-BABD-9A2F5672FD12}">
      <dgm:prSet/>
      <dgm:spPr/>
      <dgm:t>
        <a:bodyPr/>
        <a:lstStyle/>
        <a:p>
          <a:endParaRPr lang="en-CY"/>
        </a:p>
      </dgm:t>
    </dgm:pt>
    <dgm:pt modelId="{8E2703B5-0751-4663-8AD4-3F4A1FB42557}">
      <dgm:prSet custT="1"/>
      <dgm:spPr/>
      <dgm:t>
        <a:bodyPr/>
        <a:lstStyle/>
        <a:p>
          <a:pPr>
            <a:buFont typeface="Symbol" panose="05050102010706020507" pitchFamily="18" charset="2"/>
            <a:buChar char=""/>
          </a:pPr>
          <a:r>
            <a:rPr lang="el-GR" sz="1200" dirty="0">
              <a:effectLst/>
              <a:latin typeface="Arial" panose="020B0604020202020204" pitchFamily="34" charset="0"/>
              <a:ea typeface="Calibri" panose="020F0502020204030204" pitchFamily="34" charset="0"/>
              <a:cs typeface="Times New Roman" panose="02020603050405020304" pitchFamily="18" charset="0"/>
            </a:rPr>
            <a:t>Μολυσμένο νερό</a:t>
          </a:r>
        </a:p>
        <a:p>
          <a:pPr>
            <a:buFont typeface="Symbol" panose="05050102010706020507" pitchFamily="18" charset="2"/>
            <a:buChar char=""/>
          </a:pPr>
          <a:r>
            <a:rPr lang="el-GR" sz="1200" dirty="0">
              <a:effectLst/>
              <a:latin typeface="Arial" panose="020B0604020202020204" pitchFamily="34" charset="0"/>
              <a:ea typeface="Calibri" panose="020F0502020204030204" pitchFamily="34" charset="0"/>
              <a:cs typeface="Times New Roman" panose="02020603050405020304" pitchFamily="18" charset="0"/>
            </a:rPr>
            <a:t>Εξαφάνιση θαλάσσιων ειδών πανίδας και χλωρίδας</a:t>
          </a:r>
        </a:p>
        <a:p>
          <a:pPr>
            <a:buFont typeface="Symbol" panose="05050102010706020507" pitchFamily="18" charset="2"/>
            <a:buChar char=""/>
          </a:pPr>
          <a:r>
            <a:rPr lang="el-GR" sz="1200" dirty="0">
              <a:effectLst/>
              <a:latin typeface="Arial" panose="020B0604020202020204" pitchFamily="34" charset="0"/>
              <a:ea typeface="Calibri" panose="020F0502020204030204" pitchFamily="34" charset="0"/>
              <a:cs typeface="Times New Roman" panose="02020603050405020304" pitchFamily="18" charset="0"/>
            </a:rPr>
            <a:t>Όξινη βροχή</a:t>
          </a:r>
        </a:p>
        <a:p>
          <a:pPr>
            <a:buFont typeface="Symbol" panose="05050102010706020507" pitchFamily="18" charset="2"/>
            <a:buChar char=""/>
          </a:pPr>
          <a:r>
            <a:rPr lang="el-GR" sz="1200" dirty="0">
              <a:effectLst/>
              <a:latin typeface="Arial" panose="020B0604020202020204" pitchFamily="34" charset="0"/>
              <a:ea typeface="Calibri" panose="020F0502020204030204" pitchFamily="34" charset="0"/>
              <a:cs typeface="Times New Roman" panose="02020603050405020304" pitchFamily="18" charset="0"/>
            </a:rPr>
            <a:t>Υπερβολικό νερό σε μεγάλες εκτάσεις</a:t>
          </a:r>
        </a:p>
        <a:p>
          <a:pPr>
            <a:buFont typeface="Symbol" panose="05050102010706020507" pitchFamily="18" charset="2"/>
            <a:buChar char=""/>
          </a:pPr>
          <a:r>
            <a:rPr lang="el-GR" sz="1200" dirty="0">
              <a:effectLst/>
              <a:latin typeface="Arial" panose="020B0604020202020204" pitchFamily="34" charset="0"/>
              <a:ea typeface="Calibri" panose="020F0502020204030204" pitchFamily="34" charset="0"/>
              <a:cs typeface="Times New Roman" panose="02020603050405020304" pitchFamily="18" charset="0"/>
            </a:rPr>
            <a:t>πλημμύρες</a:t>
          </a:r>
        </a:p>
      </dgm:t>
    </dgm:pt>
    <dgm:pt modelId="{3D86F7B7-231D-4965-996D-2363E1A81BD1}" type="parTrans" cxnId="{289A0EBA-4E26-4E3E-8161-3917879053AA}">
      <dgm:prSet/>
      <dgm:spPr/>
      <dgm:t>
        <a:bodyPr/>
        <a:lstStyle/>
        <a:p>
          <a:endParaRPr lang="en-CY"/>
        </a:p>
      </dgm:t>
    </dgm:pt>
    <dgm:pt modelId="{ABE49138-EA96-46C2-80D2-E8160D579347}" type="sibTrans" cxnId="{289A0EBA-4E26-4E3E-8161-3917879053AA}">
      <dgm:prSet/>
      <dgm:spPr/>
      <dgm:t>
        <a:bodyPr/>
        <a:lstStyle/>
        <a:p>
          <a:endParaRPr lang="en-CY"/>
        </a:p>
      </dgm:t>
    </dgm:pt>
    <dgm:pt modelId="{CF9C7F8B-ACA5-4AF8-A08B-0E80CF03A32B}" type="pres">
      <dgm:prSet presAssocID="{B52194AD-BC1D-40A5-8061-74ED970CF0EC}" presName="Name0" presStyleCnt="0">
        <dgm:presLayoutVars>
          <dgm:chMax/>
          <dgm:chPref/>
          <dgm:animLvl val="lvl"/>
        </dgm:presLayoutVars>
      </dgm:prSet>
      <dgm:spPr/>
      <dgm:t>
        <a:bodyPr/>
        <a:lstStyle/>
        <a:p>
          <a:endParaRPr lang="en-US"/>
        </a:p>
      </dgm:t>
    </dgm:pt>
    <dgm:pt modelId="{33687FA3-D696-4D05-A921-E657360E9153}" type="pres">
      <dgm:prSet presAssocID="{470436C2-AB8C-44D2-A601-D202EF28CAB9}" presName="composite" presStyleCnt="0"/>
      <dgm:spPr/>
    </dgm:pt>
    <dgm:pt modelId="{28B7E585-1DEC-4555-8326-DC322CE6A0D9}" type="pres">
      <dgm:prSet presAssocID="{470436C2-AB8C-44D2-A601-D202EF28CAB9}" presName="Parent1" presStyleLbl="alignNode1" presStyleIdx="0" presStyleCnt="3" custScaleX="93751" custScaleY="74168" custLinFactY="-2495" custLinFactNeighborX="-1682" custLinFactNeighborY="-100000">
        <dgm:presLayoutVars>
          <dgm:chMax val="1"/>
          <dgm:chPref val="1"/>
          <dgm:bulletEnabled val="1"/>
        </dgm:presLayoutVars>
      </dgm:prSet>
      <dgm:spPr/>
      <dgm:t>
        <a:bodyPr/>
        <a:lstStyle/>
        <a:p>
          <a:endParaRPr lang="en-US"/>
        </a:p>
      </dgm:t>
    </dgm:pt>
    <dgm:pt modelId="{E6B3F149-FD9C-4184-B517-50DE17DC9F42}" type="pres">
      <dgm:prSet presAssocID="{470436C2-AB8C-44D2-A601-D202EF28CAB9}" presName="Childtext1" presStyleLbl="revTx" presStyleIdx="0" presStyleCnt="3">
        <dgm:presLayoutVars>
          <dgm:chMax val="0"/>
          <dgm:chPref val="0"/>
          <dgm:bulletEnabled/>
        </dgm:presLayoutVars>
      </dgm:prSet>
      <dgm:spPr/>
      <dgm:t>
        <a:bodyPr/>
        <a:lstStyle/>
        <a:p>
          <a:endParaRPr lang="en-US"/>
        </a:p>
      </dgm:t>
    </dgm:pt>
    <dgm:pt modelId="{9A3567F5-3505-4A84-B150-84541A114DAE}" type="pres">
      <dgm:prSet presAssocID="{470436C2-AB8C-44D2-A601-D202EF28CAB9}" presName="ConnectLine" presStyleLbl="sibTrans1D1" presStyleIdx="0" presStyleCnt="3"/>
      <dgm:spPr>
        <a:noFill/>
        <a:ln w="12700" cap="rnd" cmpd="sng" algn="ctr">
          <a:solidFill>
            <a:schemeClr val="dk2">
              <a:hueOff val="0"/>
              <a:satOff val="0"/>
              <a:lumOff val="0"/>
              <a:alphaOff val="0"/>
            </a:schemeClr>
          </a:solidFill>
          <a:prstDash val="dash"/>
        </a:ln>
        <a:effectLst/>
      </dgm:spPr>
    </dgm:pt>
    <dgm:pt modelId="{3C2BEDA3-A6CB-4551-9245-20E856721676}" type="pres">
      <dgm:prSet presAssocID="{470436C2-AB8C-44D2-A601-D202EF28CAB9}" presName="ConnectLineEnd" presStyleLbl="node1" presStyleIdx="0" presStyleCnt="3"/>
      <dgm:spPr/>
    </dgm:pt>
    <dgm:pt modelId="{C300CFD9-A852-4630-9F5A-D9052EC40FAA}" type="pres">
      <dgm:prSet presAssocID="{470436C2-AB8C-44D2-A601-D202EF28CAB9}" presName="EmptyPane" presStyleCnt="0"/>
      <dgm:spPr/>
    </dgm:pt>
    <dgm:pt modelId="{89A522A2-C968-4BB0-AA0D-5C276045D013}" type="pres">
      <dgm:prSet presAssocID="{2125FE7A-30E1-4461-8054-0105ED556DC5}" presName="spaceBetweenRectangles" presStyleLbl="fgAcc1" presStyleIdx="0" presStyleCnt="2"/>
      <dgm:spPr/>
    </dgm:pt>
    <dgm:pt modelId="{3F8C7F44-0E39-4E64-AFA3-81ED9F564258}" type="pres">
      <dgm:prSet presAssocID="{784C4D9C-6BD9-46A6-818E-2F9E32A0005D}" presName="composite" presStyleCnt="0"/>
      <dgm:spPr/>
    </dgm:pt>
    <dgm:pt modelId="{8EAC610B-FC2D-4E66-A096-2E23A75E8CE6}" type="pres">
      <dgm:prSet presAssocID="{784C4D9C-6BD9-46A6-818E-2F9E32A0005D}" presName="Parent1" presStyleLbl="alignNode1" presStyleIdx="1" presStyleCnt="3" custScaleY="165547" custLinFactY="-37337" custLinFactNeighborX="4521" custLinFactNeighborY="-100000">
        <dgm:presLayoutVars>
          <dgm:chMax val="1"/>
          <dgm:chPref val="1"/>
          <dgm:bulletEnabled val="1"/>
        </dgm:presLayoutVars>
      </dgm:prSet>
      <dgm:spPr/>
      <dgm:t>
        <a:bodyPr/>
        <a:lstStyle/>
        <a:p>
          <a:endParaRPr lang="en-US"/>
        </a:p>
      </dgm:t>
    </dgm:pt>
    <dgm:pt modelId="{4EBF67CA-7B13-4FE6-A5D4-F2B5DBB8EF10}" type="pres">
      <dgm:prSet presAssocID="{784C4D9C-6BD9-46A6-818E-2F9E32A0005D}" presName="Childtext1" presStyleLbl="revTx" presStyleIdx="1" presStyleCnt="3">
        <dgm:presLayoutVars>
          <dgm:chMax val="0"/>
          <dgm:chPref val="0"/>
          <dgm:bulletEnabled/>
        </dgm:presLayoutVars>
      </dgm:prSet>
      <dgm:spPr/>
      <dgm:t>
        <a:bodyPr/>
        <a:lstStyle/>
        <a:p>
          <a:endParaRPr lang="en-US"/>
        </a:p>
      </dgm:t>
    </dgm:pt>
    <dgm:pt modelId="{EF2BCF49-D21A-4CE2-AE95-81209766FB18}" type="pres">
      <dgm:prSet presAssocID="{784C4D9C-6BD9-46A6-818E-2F9E32A0005D}" presName="ConnectLine" presStyleLbl="sibTrans1D1" presStyleIdx="1" presStyleCnt="3"/>
      <dgm:spPr>
        <a:noFill/>
        <a:ln w="12700" cap="rnd" cmpd="sng" algn="ctr">
          <a:solidFill>
            <a:schemeClr val="dk2">
              <a:hueOff val="0"/>
              <a:satOff val="0"/>
              <a:lumOff val="0"/>
              <a:alphaOff val="0"/>
            </a:schemeClr>
          </a:solidFill>
          <a:prstDash val="dash"/>
        </a:ln>
        <a:effectLst/>
      </dgm:spPr>
    </dgm:pt>
    <dgm:pt modelId="{0CC65804-80E2-457A-A25B-A52705EE142F}" type="pres">
      <dgm:prSet presAssocID="{784C4D9C-6BD9-46A6-818E-2F9E32A0005D}" presName="ConnectLineEnd" presStyleLbl="node1" presStyleIdx="1" presStyleCnt="3"/>
      <dgm:spPr/>
    </dgm:pt>
    <dgm:pt modelId="{004F0C39-4635-43A3-8A4E-EA640B51ABF7}" type="pres">
      <dgm:prSet presAssocID="{784C4D9C-6BD9-46A6-818E-2F9E32A0005D}" presName="EmptyPane" presStyleCnt="0"/>
      <dgm:spPr/>
    </dgm:pt>
    <dgm:pt modelId="{61A8C36E-8A1B-40F2-AED1-4DCA68BADEF4}" type="pres">
      <dgm:prSet presAssocID="{C821C06E-AE69-427E-BAC3-DD095C5F5DE2}" presName="spaceBetweenRectangles" presStyleLbl="fgAcc1" presStyleIdx="1" presStyleCnt="2"/>
      <dgm:spPr/>
    </dgm:pt>
    <dgm:pt modelId="{25653124-9BAA-4AE1-8304-AA26FB2E3F53}" type="pres">
      <dgm:prSet presAssocID="{2B69C150-C962-46ED-A032-6DFF25CF63C4}" presName="composite" presStyleCnt="0"/>
      <dgm:spPr/>
    </dgm:pt>
    <dgm:pt modelId="{218458F2-C6C1-4CA1-95FD-E5E7768E5C6B}" type="pres">
      <dgm:prSet presAssocID="{2B69C150-C962-46ED-A032-6DFF25CF63C4}" presName="Parent1" presStyleLbl="alignNode1" presStyleIdx="2" presStyleCnt="3" custLinFactY="-47041" custLinFactNeighborX="3094" custLinFactNeighborY="-100000">
        <dgm:presLayoutVars>
          <dgm:chMax val="1"/>
          <dgm:chPref val="1"/>
          <dgm:bulletEnabled val="1"/>
        </dgm:presLayoutVars>
      </dgm:prSet>
      <dgm:spPr/>
      <dgm:t>
        <a:bodyPr/>
        <a:lstStyle/>
        <a:p>
          <a:endParaRPr lang="en-US"/>
        </a:p>
      </dgm:t>
    </dgm:pt>
    <dgm:pt modelId="{5401E5BC-5137-49E4-9201-53966AC64854}" type="pres">
      <dgm:prSet presAssocID="{2B69C150-C962-46ED-A032-6DFF25CF63C4}" presName="Childtext1" presStyleLbl="revTx" presStyleIdx="2" presStyleCnt="3">
        <dgm:presLayoutVars>
          <dgm:chMax val="0"/>
          <dgm:chPref val="0"/>
          <dgm:bulletEnabled/>
        </dgm:presLayoutVars>
      </dgm:prSet>
      <dgm:spPr/>
      <dgm:t>
        <a:bodyPr/>
        <a:lstStyle/>
        <a:p>
          <a:endParaRPr lang="en-US"/>
        </a:p>
      </dgm:t>
    </dgm:pt>
    <dgm:pt modelId="{74850E5A-A27F-4C49-B524-9BDA42FD5C7E}" type="pres">
      <dgm:prSet presAssocID="{2B69C150-C962-46ED-A032-6DFF25CF63C4}" presName="ConnectLine" presStyleLbl="sibTrans1D1" presStyleIdx="2" presStyleCnt="3"/>
      <dgm:spPr>
        <a:noFill/>
        <a:ln w="12700" cap="rnd" cmpd="sng" algn="ctr">
          <a:solidFill>
            <a:schemeClr val="dk2">
              <a:hueOff val="0"/>
              <a:satOff val="0"/>
              <a:lumOff val="0"/>
              <a:alphaOff val="0"/>
            </a:schemeClr>
          </a:solidFill>
          <a:prstDash val="dash"/>
        </a:ln>
        <a:effectLst/>
      </dgm:spPr>
    </dgm:pt>
    <dgm:pt modelId="{59A7864F-BA2A-4DE3-9F4E-36E9E79426E5}" type="pres">
      <dgm:prSet presAssocID="{2B69C150-C962-46ED-A032-6DFF25CF63C4}" presName="ConnectLineEnd" presStyleLbl="node1" presStyleIdx="2" presStyleCnt="3"/>
      <dgm:spPr/>
    </dgm:pt>
    <dgm:pt modelId="{EC21299B-726A-4025-B88D-0937A475202F}" type="pres">
      <dgm:prSet presAssocID="{2B69C150-C962-46ED-A032-6DFF25CF63C4}" presName="EmptyPane" presStyleCnt="0"/>
      <dgm:spPr/>
    </dgm:pt>
  </dgm:ptLst>
  <dgm:cxnLst>
    <dgm:cxn modelId="{517CB325-62EC-4E0E-91C0-0C1B58BB5F0A}" srcId="{470436C2-AB8C-44D2-A601-D202EF28CAB9}" destId="{FA711432-52FF-449A-96AC-E9B964DAEC35}" srcOrd="0" destOrd="0" parTransId="{548254CE-91A1-47E3-A412-38531D7A795D}" sibTransId="{C416A550-A52D-406F-B186-5FDD3F472F71}"/>
    <dgm:cxn modelId="{ADD64242-AC47-4D8E-B6CF-E68B6EBBE21C}" srcId="{2B69C150-C962-46ED-A032-6DFF25CF63C4}" destId="{F8C565CB-F02F-49DD-8F1A-E2D32306B445}" srcOrd="0" destOrd="0" parTransId="{116086E4-3DA2-4410-9B39-9F62847B9BDE}" sibTransId="{CF4455B3-6B7C-4013-9023-23B5421D7AF5}"/>
    <dgm:cxn modelId="{E6FC2F78-90E4-4FB7-ACCB-238287A5837E}" type="presOf" srcId="{8E2703B5-0751-4663-8AD4-3F4A1FB42557}" destId="{4EBF67CA-7B13-4FE6-A5D4-F2B5DBB8EF10}" srcOrd="0" destOrd="2" presId="urn:microsoft.com/office/officeart/2016/7/layout/HexagonTimeline"/>
    <dgm:cxn modelId="{3B68C9D4-B473-4C23-AAD0-9E111A71EEF3}" type="presOf" srcId="{3AEA8D31-743C-46BD-AE34-1B6201B665E1}" destId="{4EBF67CA-7B13-4FE6-A5D4-F2B5DBB8EF10}" srcOrd="0" destOrd="3" presId="urn:microsoft.com/office/officeart/2016/7/layout/HexagonTimeline"/>
    <dgm:cxn modelId="{FEB8B378-063C-43BD-B48F-8704453FCE39}" type="presOf" srcId="{F8C565CB-F02F-49DD-8F1A-E2D32306B445}" destId="{5401E5BC-5137-49E4-9201-53966AC64854}" srcOrd="0" destOrd="0" presId="urn:microsoft.com/office/officeart/2016/7/layout/HexagonTimeline"/>
    <dgm:cxn modelId="{E68B4513-2346-4BC4-A736-5E30B7B2BE9E}" type="presOf" srcId="{D0A82FB8-1752-4D6F-8410-65D45BE9561E}" destId="{4EBF67CA-7B13-4FE6-A5D4-F2B5DBB8EF10}" srcOrd="0" destOrd="0" presId="urn:microsoft.com/office/officeart/2016/7/layout/HexagonTimeline"/>
    <dgm:cxn modelId="{A3808DBB-A8EC-4BF2-9D04-EECD876B6F64}" type="presOf" srcId="{470436C2-AB8C-44D2-A601-D202EF28CAB9}" destId="{28B7E585-1DEC-4555-8326-DC322CE6A0D9}" srcOrd="0" destOrd="0" presId="urn:microsoft.com/office/officeart/2016/7/layout/HexagonTimeline"/>
    <dgm:cxn modelId="{6FEBC895-0000-449D-9CFC-BE64F544A9B7}" type="presOf" srcId="{2B69C150-C962-46ED-A032-6DFF25CF63C4}" destId="{218458F2-C6C1-4CA1-95FD-E5E7768E5C6B}" srcOrd="0" destOrd="0" presId="urn:microsoft.com/office/officeart/2016/7/layout/HexagonTimeline"/>
    <dgm:cxn modelId="{B1682A76-49FE-43DC-8320-8C54CB2D2332}" type="presOf" srcId="{5425C421-79A2-46D6-AE38-B85ECB560F40}" destId="{4EBF67CA-7B13-4FE6-A5D4-F2B5DBB8EF10}" srcOrd="0" destOrd="1" presId="urn:microsoft.com/office/officeart/2016/7/layout/HexagonTimeline"/>
    <dgm:cxn modelId="{289A0EBA-4E26-4E3E-8161-3917879053AA}" srcId="{784C4D9C-6BD9-46A6-818E-2F9E32A0005D}" destId="{8E2703B5-0751-4663-8AD4-3F4A1FB42557}" srcOrd="2" destOrd="0" parTransId="{3D86F7B7-231D-4965-996D-2363E1A81BD1}" sibTransId="{ABE49138-EA96-46C2-80D2-E8160D579347}"/>
    <dgm:cxn modelId="{652564C5-1C9F-4165-825D-2B5E369E9B08}" srcId="{784C4D9C-6BD9-46A6-818E-2F9E32A0005D}" destId="{D0A82FB8-1752-4D6F-8410-65D45BE9561E}" srcOrd="0" destOrd="0" parTransId="{61919C9B-67C1-4818-8B22-371F0349AF0B}" sibTransId="{BC71044F-3945-4433-9507-0F1DA1FDC91A}"/>
    <dgm:cxn modelId="{46802EFC-9BBB-47EF-8ED9-9055FA2CDFB1}" srcId="{B52194AD-BC1D-40A5-8061-74ED970CF0EC}" destId="{784C4D9C-6BD9-46A6-818E-2F9E32A0005D}" srcOrd="1" destOrd="0" parTransId="{8A955203-16FE-4E4A-A198-0745DE545A9D}" sibTransId="{C821C06E-AE69-427E-BAC3-DD095C5F5DE2}"/>
    <dgm:cxn modelId="{53019453-0969-41D9-8CC8-44ED82421A39}" type="presOf" srcId="{B52194AD-BC1D-40A5-8061-74ED970CF0EC}" destId="{CF9C7F8B-ACA5-4AF8-A08B-0E80CF03A32B}" srcOrd="0" destOrd="0" presId="urn:microsoft.com/office/officeart/2016/7/layout/HexagonTimeline"/>
    <dgm:cxn modelId="{F942B8C5-7323-42C5-81E3-24148E3D8472}" srcId="{B52194AD-BC1D-40A5-8061-74ED970CF0EC}" destId="{470436C2-AB8C-44D2-A601-D202EF28CAB9}" srcOrd="0" destOrd="0" parTransId="{5730B730-F013-48B6-BBEF-5A501064EB00}" sibTransId="{2125FE7A-30E1-4461-8054-0105ED556DC5}"/>
    <dgm:cxn modelId="{32E6360B-3755-4D38-8AB6-CAC505AB303E}" srcId="{B52194AD-BC1D-40A5-8061-74ED970CF0EC}" destId="{2B69C150-C962-46ED-A032-6DFF25CF63C4}" srcOrd="2" destOrd="0" parTransId="{985FED35-869E-42B1-BCFA-A365B4BDACEE}" sibTransId="{C2F2AFDD-9240-4783-9934-D9D85FC72453}"/>
    <dgm:cxn modelId="{7B132C82-C23B-42A3-ABBB-55E47E316820}" type="presOf" srcId="{784C4D9C-6BD9-46A6-818E-2F9E32A0005D}" destId="{8EAC610B-FC2D-4E66-A096-2E23A75E8CE6}" srcOrd="0" destOrd="0" presId="urn:microsoft.com/office/officeart/2016/7/layout/HexagonTimeline"/>
    <dgm:cxn modelId="{4E11AE7D-60F8-4533-9F07-C8EED28647B2}" type="presOf" srcId="{FA711432-52FF-449A-96AC-E9B964DAEC35}" destId="{E6B3F149-FD9C-4184-B517-50DE17DC9F42}" srcOrd="0" destOrd="0" presId="urn:microsoft.com/office/officeart/2016/7/layout/HexagonTimeline"/>
    <dgm:cxn modelId="{523971B2-193A-427D-BC78-FB4202C3B385}" srcId="{784C4D9C-6BD9-46A6-818E-2F9E32A0005D}" destId="{3AEA8D31-743C-46BD-AE34-1B6201B665E1}" srcOrd="3" destOrd="0" parTransId="{DE354D27-6611-4BD6-A5C0-2C40BAEEA40B}" sibTransId="{730B5B4D-B529-46E3-875C-B09F584307F2}"/>
    <dgm:cxn modelId="{F7BB5C4E-BBE3-42DA-BABD-9A2F5672FD12}" srcId="{784C4D9C-6BD9-46A6-818E-2F9E32A0005D}" destId="{5425C421-79A2-46D6-AE38-B85ECB560F40}" srcOrd="1" destOrd="0" parTransId="{B432910F-1857-49F7-97FB-1991BE34EA9F}" sibTransId="{8D8C6A65-3B8E-449F-9B03-7C1798E19D1E}"/>
    <dgm:cxn modelId="{44ECAFA0-2169-46A1-8DEA-D62D887018A7}" type="presParOf" srcId="{CF9C7F8B-ACA5-4AF8-A08B-0E80CF03A32B}" destId="{33687FA3-D696-4D05-A921-E657360E9153}" srcOrd="0" destOrd="0" presId="urn:microsoft.com/office/officeart/2016/7/layout/HexagonTimeline"/>
    <dgm:cxn modelId="{460A7C98-D803-4727-A1DC-72EDEA07D4D6}" type="presParOf" srcId="{33687FA3-D696-4D05-A921-E657360E9153}" destId="{28B7E585-1DEC-4555-8326-DC322CE6A0D9}" srcOrd="0" destOrd="0" presId="urn:microsoft.com/office/officeart/2016/7/layout/HexagonTimeline"/>
    <dgm:cxn modelId="{E24777EC-6AC8-4377-B2D8-0D9493BDAB45}" type="presParOf" srcId="{33687FA3-D696-4D05-A921-E657360E9153}" destId="{E6B3F149-FD9C-4184-B517-50DE17DC9F42}" srcOrd="1" destOrd="0" presId="urn:microsoft.com/office/officeart/2016/7/layout/HexagonTimeline"/>
    <dgm:cxn modelId="{C6329462-37FF-4AFE-8912-32D76D759CD0}" type="presParOf" srcId="{33687FA3-D696-4D05-A921-E657360E9153}" destId="{9A3567F5-3505-4A84-B150-84541A114DAE}" srcOrd="2" destOrd="0" presId="urn:microsoft.com/office/officeart/2016/7/layout/HexagonTimeline"/>
    <dgm:cxn modelId="{45E52CEC-751D-4640-A2D6-3D5241A19C02}" type="presParOf" srcId="{33687FA3-D696-4D05-A921-E657360E9153}" destId="{3C2BEDA3-A6CB-4551-9245-20E856721676}" srcOrd="3" destOrd="0" presId="urn:microsoft.com/office/officeart/2016/7/layout/HexagonTimeline"/>
    <dgm:cxn modelId="{D72EBEDE-A9C4-4B81-BAAD-56F500EA7084}" type="presParOf" srcId="{33687FA3-D696-4D05-A921-E657360E9153}" destId="{C300CFD9-A852-4630-9F5A-D9052EC40FAA}" srcOrd="4" destOrd="0" presId="urn:microsoft.com/office/officeart/2016/7/layout/HexagonTimeline"/>
    <dgm:cxn modelId="{407A32A1-2F19-4BD8-B53F-D3A8FC036823}" type="presParOf" srcId="{CF9C7F8B-ACA5-4AF8-A08B-0E80CF03A32B}" destId="{89A522A2-C968-4BB0-AA0D-5C276045D013}" srcOrd="1" destOrd="0" presId="urn:microsoft.com/office/officeart/2016/7/layout/HexagonTimeline"/>
    <dgm:cxn modelId="{9D37C8CB-3E82-4C96-B28B-B407581E554F}" type="presParOf" srcId="{CF9C7F8B-ACA5-4AF8-A08B-0E80CF03A32B}" destId="{3F8C7F44-0E39-4E64-AFA3-81ED9F564258}" srcOrd="2" destOrd="0" presId="urn:microsoft.com/office/officeart/2016/7/layout/HexagonTimeline"/>
    <dgm:cxn modelId="{34E19442-60C1-40F9-A532-9F6088F823B7}" type="presParOf" srcId="{3F8C7F44-0E39-4E64-AFA3-81ED9F564258}" destId="{8EAC610B-FC2D-4E66-A096-2E23A75E8CE6}" srcOrd="0" destOrd="0" presId="urn:microsoft.com/office/officeart/2016/7/layout/HexagonTimeline"/>
    <dgm:cxn modelId="{ACCCCA10-412D-49F3-BDDE-7F2620822A4F}" type="presParOf" srcId="{3F8C7F44-0E39-4E64-AFA3-81ED9F564258}" destId="{4EBF67CA-7B13-4FE6-A5D4-F2B5DBB8EF10}" srcOrd="1" destOrd="0" presId="urn:microsoft.com/office/officeart/2016/7/layout/HexagonTimeline"/>
    <dgm:cxn modelId="{DE58CB4F-28A4-41A7-AD9D-0786C2CBE573}" type="presParOf" srcId="{3F8C7F44-0E39-4E64-AFA3-81ED9F564258}" destId="{EF2BCF49-D21A-4CE2-AE95-81209766FB18}" srcOrd="2" destOrd="0" presId="urn:microsoft.com/office/officeart/2016/7/layout/HexagonTimeline"/>
    <dgm:cxn modelId="{49F451C7-46F1-4D88-95C8-0EE862A46B8C}" type="presParOf" srcId="{3F8C7F44-0E39-4E64-AFA3-81ED9F564258}" destId="{0CC65804-80E2-457A-A25B-A52705EE142F}" srcOrd="3" destOrd="0" presId="urn:microsoft.com/office/officeart/2016/7/layout/HexagonTimeline"/>
    <dgm:cxn modelId="{6EC57F56-5F73-422F-A881-0737F4A8749F}" type="presParOf" srcId="{3F8C7F44-0E39-4E64-AFA3-81ED9F564258}" destId="{004F0C39-4635-43A3-8A4E-EA640B51ABF7}" srcOrd="4" destOrd="0" presId="urn:microsoft.com/office/officeart/2016/7/layout/HexagonTimeline"/>
    <dgm:cxn modelId="{010D9234-25DE-4A44-97EF-DB4F5DBC61F2}" type="presParOf" srcId="{CF9C7F8B-ACA5-4AF8-A08B-0E80CF03A32B}" destId="{61A8C36E-8A1B-40F2-AED1-4DCA68BADEF4}" srcOrd="3" destOrd="0" presId="urn:microsoft.com/office/officeart/2016/7/layout/HexagonTimeline"/>
    <dgm:cxn modelId="{8CCB8D40-E4B5-4972-BD51-A718E2557FB0}" type="presParOf" srcId="{CF9C7F8B-ACA5-4AF8-A08B-0E80CF03A32B}" destId="{25653124-9BAA-4AE1-8304-AA26FB2E3F53}" srcOrd="4" destOrd="0" presId="urn:microsoft.com/office/officeart/2016/7/layout/HexagonTimeline"/>
    <dgm:cxn modelId="{39B4A008-607F-4E02-BA02-B61B20CC491F}" type="presParOf" srcId="{25653124-9BAA-4AE1-8304-AA26FB2E3F53}" destId="{218458F2-C6C1-4CA1-95FD-E5E7768E5C6B}" srcOrd="0" destOrd="0" presId="urn:microsoft.com/office/officeart/2016/7/layout/HexagonTimeline"/>
    <dgm:cxn modelId="{B5EE1C41-7BF2-4595-8AD9-41F8F808BCFE}" type="presParOf" srcId="{25653124-9BAA-4AE1-8304-AA26FB2E3F53}" destId="{5401E5BC-5137-49E4-9201-53966AC64854}" srcOrd="1" destOrd="0" presId="urn:microsoft.com/office/officeart/2016/7/layout/HexagonTimeline"/>
    <dgm:cxn modelId="{DD7B6716-3267-4B0D-95F8-E6C8763DC697}" type="presParOf" srcId="{25653124-9BAA-4AE1-8304-AA26FB2E3F53}" destId="{74850E5A-A27F-4C49-B524-9BDA42FD5C7E}" srcOrd="2" destOrd="0" presId="urn:microsoft.com/office/officeart/2016/7/layout/HexagonTimeline"/>
    <dgm:cxn modelId="{7476A7B6-D3D8-479B-9A47-744FE27358A6}" type="presParOf" srcId="{25653124-9BAA-4AE1-8304-AA26FB2E3F53}" destId="{59A7864F-BA2A-4DE3-9F4E-36E9E79426E5}" srcOrd="3" destOrd="0" presId="urn:microsoft.com/office/officeart/2016/7/layout/HexagonTimeline"/>
    <dgm:cxn modelId="{917F477E-0683-4988-8DC4-6AC282324A2E}" type="presParOf" srcId="{25653124-9BAA-4AE1-8304-AA26FB2E3F53}" destId="{EC21299B-726A-4025-B88D-0937A475202F}" srcOrd="4" destOrd="0" presId="urn:microsoft.com/office/officeart/2016/7/layout/Hexago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2194AD-BC1D-40A5-8061-74ED970CF0EC}" type="doc">
      <dgm:prSet loTypeId="urn:microsoft.com/office/officeart/2016/7/layout/HexagonTimeline" loCatId="process" qsTypeId="urn:microsoft.com/office/officeart/2005/8/quickstyle/simple5" qsCatId="simple" csTypeId="urn:microsoft.com/office/officeart/2005/8/colors/accent1_2" csCatId="accent1" phldr="1"/>
      <dgm:spPr/>
      <dgm:t>
        <a:bodyPr/>
        <a:lstStyle/>
        <a:p>
          <a:endParaRPr lang="en-US"/>
        </a:p>
      </dgm:t>
    </dgm:pt>
    <dgm:pt modelId="{FA711432-52FF-449A-96AC-E9B964DAEC35}">
      <dgm:prSet custT="1"/>
      <dgm:spPr>
        <a:gradFill rotWithShape="0">
          <a:gsLst>
            <a:gs pos="0">
              <a:srgbClr val="00B050"/>
            </a:gs>
            <a:gs pos="100000">
              <a:schemeClr val="accent1">
                <a:hueOff val="0"/>
                <a:satOff val="0"/>
                <a:lumOff val="0"/>
                <a:alphaOff val="0"/>
                <a:shade val="90000"/>
                <a:lumMod val="90000"/>
              </a:schemeClr>
            </a:gs>
          </a:gsLst>
        </a:gradFill>
      </dgm:spPr>
      <dgm:t>
        <a:bodyPr anchor="ctr"/>
        <a:lstStyle/>
        <a:p>
          <a:r>
            <a:rPr lang="el-GR" sz="1700" dirty="0"/>
            <a:t>Προτεινόμενες Λύσεις</a:t>
          </a:r>
          <a:endParaRPr lang="en-US" sz="1700" dirty="0"/>
        </a:p>
      </dgm:t>
    </dgm:pt>
    <dgm:pt modelId="{548254CE-91A1-47E3-A412-38531D7A795D}" type="parTrans" cxnId="{517CB325-62EC-4E0E-91C0-0C1B58BB5F0A}">
      <dgm:prSet/>
      <dgm:spPr/>
      <dgm:t>
        <a:bodyPr/>
        <a:lstStyle/>
        <a:p>
          <a:endParaRPr lang="en-US"/>
        </a:p>
      </dgm:t>
    </dgm:pt>
    <dgm:pt modelId="{C416A550-A52D-406F-B186-5FDD3F472F71}" type="sibTrans" cxnId="{517CB325-62EC-4E0E-91C0-0C1B58BB5F0A}">
      <dgm:prSet/>
      <dgm:spPr/>
      <dgm:t>
        <a:bodyPr/>
        <a:lstStyle/>
        <a:p>
          <a:endParaRPr lang="en-US"/>
        </a:p>
      </dgm:t>
    </dgm:pt>
    <dgm:pt modelId="{784C4D9C-6BD9-46A6-818E-2F9E32A0005D}">
      <dgm:prSet custT="1"/>
      <dgm:spPr>
        <a:gradFill rotWithShape="0">
          <a:gsLst>
            <a:gs pos="0">
              <a:srgbClr val="00B050"/>
            </a:gs>
            <a:gs pos="100000">
              <a:schemeClr val="accent1">
                <a:hueOff val="0"/>
                <a:satOff val="0"/>
                <a:lumOff val="0"/>
                <a:alphaOff val="0"/>
                <a:shade val="90000"/>
                <a:lumMod val="90000"/>
              </a:schemeClr>
            </a:gs>
          </a:gsLst>
        </a:gradFill>
      </dgm:spPr>
      <dgm:t>
        <a:bodyPr/>
        <a:lstStyle/>
        <a:p>
          <a:r>
            <a:rPr lang="el-GR" sz="1700" dirty="0"/>
            <a:t>Ατομική Ευθύνη</a:t>
          </a:r>
          <a:endParaRPr lang="en-US" sz="1700" dirty="0"/>
        </a:p>
      </dgm:t>
    </dgm:pt>
    <dgm:pt modelId="{8A955203-16FE-4E4A-A198-0745DE545A9D}" type="parTrans" cxnId="{46802EFC-9BBB-47EF-8ED9-9055FA2CDFB1}">
      <dgm:prSet/>
      <dgm:spPr/>
      <dgm:t>
        <a:bodyPr/>
        <a:lstStyle/>
        <a:p>
          <a:endParaRPr lang="en-US"/>
        </a:p>
      </dgm:t>
    </dgm:pt>
    <dgm:pt modelId="{C821C06E-AE69-427E-BAC3-DD095C5F5DE2}" type="sibTrans" cxnId="{46802EFC-9BBB-47EF-8ED9-9055FA2CDFB1}">
      <dgm:prSet/>
      <dgm:spPr/>
      <dgm:t>
        <a:bodyPr/>
        <a:lstStyle/>
        <a:p>
          <a:endParaRPr lang="en-US"/>
        </a:p>
      </dgm:t>
    </dgm:pt>
    <dgm:pt modelId="{D0A82FB8-1752-4D6F-8410-65D45BE9561E}">
      <dgm:prSet custT="1"/>
      <dgm:spPr/>
      <dgm:t>
        <a:bodyPr anchor="ctr"/>
        <a:lstStyle/>
        <a:p>
          <a:pPr>
            <a:buFont typeface="Symbol" panose="05050102010706020507" pitchFamily="18" charset="2"/>
            <a:buChar char=""/>
          </a:pPr>
          <a:r>
            <a:rPr lang="el-GR" sz="1400" dirty="0">
              <a:latin typeface="Arial" panose="020B0604020202020204" pitchFamily="34" charset="0"/>
              <a:cs typeface="Arial" panose="020B0604020202020204" pitchFamily="34" charset="0"/>
            </a:rPr>
            <a:t>Ανακύκλωση υλικών</a:t>
          </a:r>
        </a:p>
        <a:p>
          <a:pPr>
            <a:buFont typeface="Symbol" panose="05050102010706020507" pitchFamily="18" charset="2"/>
            <a:buChar char=""/>
          </a:pPr>
          <a:r>
            <a:rPr lang="el-GR" sz="1400" dirty="0">
              <a:latin typeface="Arial" panose="020B0604020202020204" pitchFamily="34" charset="0"/>
              <a:cs typeface="Arial" panose="020B0604020202020204" pitchFamily="34" charset="0"/>
            </a:rPr>
            <a:t>Σεβασμός στο ζωικό βασίλειο</a:t>
          </a:r>
        </a:p>
        <a:p>
          <a:pPr>
            <a:buFont typeface="Symbol" panose="05050102010706020507" pitchFamily="18" charset="2"/>
            <a:buChar char=""/>
          </a:pPr>
          <a:r>
            <a:rPr lang="el-GR" sz="1400" dirty="0">
              <a:latin typeface="Arial" panose="020B0604020202020204" pitchFamily="34" charset="0"/>
              <a:cs typeface="Arial" panose="020B0604020202020204" pitchFamily="34" charset="0"/>
            </a:rPr>
            <a:t>Συνείδηση φύτευσης και δημιουργίας κήπου</a:t>
          </a:r>
          <a:endParaRPr lang="en-US" sz="1400" dirty="0">
            <a:latin typeface="Arial" panose="020B0604020202020204" pitchFamily="34" charset="0"/>
            <a:cs typeface="Arial" panose="020B0604020202020204" pitchFamily="34" charset="0"/>
          </a:endParaRPr>
        </a:p>
      </dgm:t>
    </dgm:pt>
    <dgm:pt modelId="{61919C9B-67C1-4818-8B22-371F0349AF0B}" type="parTrans" cxnId="{652564C5-1C9F-4165-825D-2B5E369E9B08}">
      <dgm:prSet/>
      <dgm:spPr/>
      <dgm:t>
        <a:bodyPr/>
        <a:lstStyle/>
        <a:p>
          <a:endParaRPr lang="en-US"/>
        </a:p>
      </dgm:t>
    </dgm:pt>
    <dgm:pt modelId="{BC71044F-3945-4433-9507-0F1DA1FDC91A}" type="sibTrans" cxnId="{652564C5-1C9F-4165-825D-2B5E369E9B08}">
      <dgm:prSet/>
      <dgm:spPr/>
      <dgm:t>
        <a:bodyPr/>
        <a:lstStyle/>
        <a:p>
          <a:endParaRPr lang="en-US"/>
        </a:p>
      </dgm:t>
    </dgm:pt>
    <dgm:pt modelId="{2B69C150-C962-46ED-A032-6DFF25CF63C4}">
      <dgm:prSet custT="1"/>
      <dgm:spPr>
        <a:gradFill rotWithShape="0">
          <a:gsLst>
            <a:gs pos="0">
              <a:srgbClr val="00B050"/>
            </a:gs>
            <a:gs pos="100000">
              <a:schemeClr val="accent1">
                <a:hueOff val="0"/>
                <a:satOff val="0"/>
                <a:lumOff val="0"/>
                <a:alphaOff val="0"/>
                <a:shade val="90000"/>
                <a:lumMod val="90000"/>
              </a:schemeClr>
            </a:gs>
          </a:gsLst>
        </a:gradFill>
      </dgm:spPr>
      <dgm:t>
        <a:bodyPr/>
        <a:lstStyle/>
        <a:p>
          <a:r>
            <a:rPr lang="el-GR" sz="1700" dirty="0"/>
            <a:t>Εκπαίδευση</a:t>
          </a:r>
          <a:endParaRPr lang="en-US" sz="1700" dirty="0"/>
        </a:p>
      </dgm:t>
    </dgm:pt>
    <dgm:pt modelId="{985FED35-869E-42B1-BCFA-A365B4BDACEE}" type="parTrans" cxnId="{32E6360B-3755-4D38-8AB6-CAC505AB303E}">
      <dgm:prSet/>
      <dgm:spPr/>
      <dgm:t>
        <a:bodyPr/>
        <a:lstStyle/>
        <a:p>
          <a:endParaRPr lang="en-US"/>
        </a:p>
      </dgm:t>
    </dgm:pt>
    <dgm:pt modelId="{C2F2AFDD-9240-4783-9934-D9D85FC72453}" type="sibTrans" cxnId="{32E6360B-3755-4D38-8AB6-CAC505AB303E}">
      <dgm:prSet/>
      <dgm:spPr/>
      <dgm:t>
        <a:bodyPr/>
        <a:lstStyle/>
        <a:p>
          <a:endParaRPr lang="en-US"/>
        </a:p>
      </dgm:t>
    </dgm:pt>
    <dgm:pt modelId="{F8C565CB-F02F-49DD-8F1A-E2D32306B445}">
      <dgm:prSet custT="1"/>
      <dgm:spPr/>
      <dgm:t>
        <a:bodyPr anchor="ctr"/>
        <a:lstStyle/>
        <a:p>
          <a:endParaRPr lang="en-US" sz="1200" dirty="0"/>
        </a:p>
      </dgm:t>
    </dgm:pt>
    <dgm:pt modelId="{116086E4-3DA2-4410-9B39-9F62847B9BDE}" type="parTrans" cxnId="{ADD64242-AC47-4D8E-B6CF-E68B6EBBE21C}">
      <dgm:prSet/>
      <dgm:spPr/>
      <dgm:t>
        <a:bodyPr/>
        <a:lstStyle/>
        <a:p>
          <a:endParaRPr lang="en-US"/>
        </a:p>
      </dgm:t>
    </dgm:pt>
    <dgm:pt modelId="{CF4455B3-6B7C-4013-9023-23B5421D7AF5}" type="sibTrans" cxnId="{ADD64242-AC47-4D8E-B6CF-E68B6EBBE21C}">
      <dgm:prSet/>
      <dgm:spPr/>
      <dgm:t>
        <a:bodyPr/>
        <a:lstStyle/>
        <a:p>
          <a:endParaRPr lang="en-US"/>
        </a:p>
      </dgm:t>
    </dgm:pt>
    <dgm:pt modelId="{3AEA8D31-743C-46BD-AE34-1B6201B665E1}">
      <dgm:prSet custT="1"/>
      <dgm:spPr/>
      <dgm:t>
        <a:bodyPr anchor="ctr"/>
        <a:lstStyle/>
        <a:p>
          <a:pPr>
            <a:buFont typeface="Symbol" panose="05050102010706020507" pitchFamily="18" charset="2"/>
            <a:buChar char=""/>
          </a:pPr>
          <a:endParaRPr lang="en-CY" sz="1200" dirty="0"/>
        </a:p>
      </dgm:t>
    </dgm:pt>
    <dgm:pt modelId="{DE354D27-6611-4BD6-A5C0-2C40BAEEA40B}" type="parTrans" cxnId="{523971B2-193A-427D-BC78-FB4202C3B385}">
      <dgm:prSet/>
      <dgm:spPr/>
      <dgm:t>
        <a:bodyPr/>
        <a:lstStyle/>
        <a:p>
          <a:endParaRPr lang="en-CY"/>
        </a:p>
      </dgm:t>
    </dgm:pt>
    <dgm:pt modelId="{730B5B4D-B529-46E3-875C-B09F584307F2}" type="sibTrans" cxnId="{523971B2-193A-427D-BC78-FB4202C3B385}">
      <dgm:prSet/>
      <dgm:spPr/>
      <dgm:t>
        <a:bodyPr/>
        <a:lstStyle/>
        <a:p>
          <a:endParaRPr lang="en-CY"/>
        </a:p>
      </dgm:t>
    </dgm:pt>
    <dgm:pt modelId="{CF9C7F8B-ACA5-4AF8-A08B-0E80CF03A32B}" type="pres">
      <dgm:prSet presAssocID="{B52194AD-BC1D-40A5-8061-74ED970CF0EC}" presName="Name0" presStyleCnt="0">
        <dgm:presLayoutVars>
          <dgm:chMax/>
          <dgm:chPref/>
          <dgm:animLvl val="lvl"/>
        </dgm:presLayoutVars>
      </dgm:prSet>
      <dgm:spPr/>
      <dgm:t>
        <a:bodyPr/>
        <a:lstStyle/>
        <a:p>
          <a:endParaRPr lang="en-US"/>
        </a:p>
      </dgm:t>
    </dgm:pt>
    <dgm:pt modelId="{15CD5BE9-D473-4657-BEA5-78D6F22111D4}" type="pres">
      <dgm:prSet presAssocID="{FA711432-52FF-449A-96AC-E9B964DAEC35}" presName="composite" presStyleCnt="0"/>
      <dgm:spPr/>
    </dgm:pt>
    <dgm:pt modelId="{A8F66DC6-8A5B-4847-93C9-8B98A2BC7340}" type="pres">
      <dgm:prSet presAssocID="{FA711432-52FF-449A-96AC-E9B964DAEC35}" presName="Parent1" presStyleLbl="alignNode1" presStyleIdx="0" presStyleCnt="3" custLinFactY="-100000" custLinFactNeighborX="12885" custLinFactNeighborY="-172194">
        <dgm:presLayoutVars>
          <dgm:chMax val="1"/>
          <dgm:chPref val="1"/>
          <dgm:bulletEnabled val="1"/>
        </dgm:presLayoutVars>
      </dgm:prSet>
      <dgm:spPr/>
      <dgm:t>
        <a:bodyPr/>
        <a:lstStyle/>
        <a:p>
          <a:endParaRPr lang="en-US"/>
        </a:p>
      </dgm:t>
    </dgm:pt>
    <dgm:pt modelId="{46B847C5-8F29-4DF0-BD05-6011F712F144}" type="pres">
      <dgm:prSet presAssocID="{FA711432-52FF-449A-96AC-E9B964DAEC35}" presName="Childtext1" presStyleLbl="revTx" presStyleIdx="0" presStyleCnt="3">
        <dgm:presLayoutVars>
          <dgm:chMax val="0"/>
          <dgm:chPref val="0"/>
          <dgm:bulletEnabled/>
        </dgm:presLayoutVars>
      </dgm:prSet>
      <dgm:spPr/>
    </dgm:pt>
    <dgm:pt modelId="{AC27BBEF-C8DD-4308-9CCE-C7BC73CFD704}" type="pres">
      <dgm:prSet presAssocID="{FA711432-52FF-449A-96AC-E9B964DAEC35}" presName="ConnectLine" presStyleLbl="sibTrans1D1" presStyleIdx="0" presStyleCnt="3"/>
      <dgm:spPr>
        <a:noFill/>
        <a:ln w="12700" cap="rnd" cmpd="sng" algn="ctr">
          <a:solidFill>
            <a:schemeClr val="accent1">
              <a:hueOff val="0"/>
              <a:satOff val="0"/>
              <a:lumOff val="0"/>
              <a:alphaOff val="0"/>
            </a:schemeClr>
          </a:solidFill>
          <a:prstDash val="dash"/>
        </a:ln>
        <a:effectLst/>
      </dgm:spPr>
    </dgm:pt>
    <dgm:pt modelId="{407580F1-4D51-48EC-8858-AF8640B89DEE}" type="pres">
      <dgm:prSet presAssocID="{FA711432-52FF-449A-96AC-E9B964DAEC35}" presName="ConnectLineEnd" presStyleLbl="node1" presStyleIdx="0" presStyleCnt="3"/>
      <dgm:spPr/>
    </dgm:pt>
    <dgm:pt modelId="{19346C63-29E5-44A9-8655-733D640D74B8}" type="pres">
      <dgm:prSet presAssocID="{FA711432-52FF-449A-96AC-E9B964DAEC35}" presName="EmptyPane" presStyleCnt="0"/>
      <dgm:spPr/>
    </dgm:pt>
    <dgm:pt modelId="{CF3AFD86-C636-41B8-9C2F-99B11063718E}" type="pres">
      <dgm:prSet presAssocID="{C416A550-A52D-406F-B186-5FDD3F472F71}" presName="spaceBetweenRectangles" presStyleLbl="fgAcc1" presStyleIdx="0" presStyleCnt="2"/>
      <dgm:spPr/>
    </dgm:pt>
    <dgm:pt modelId="{3F8C7F44-0E39-4E64-AFA3-81ED9F564258}" type="pres">
      <dgm:prSet presAssocID="{784C4D9C-6BD9-46A6-818E-2F9E32A0005D}" presName="composite" presStyleCnt="0"/>
      <dgm:spPr/>
    </dgm:pt>
    <dgm:pt modelId="{8EAC610B-FC2D-4E66-A096-2E23A75E8CE6}" type="pres">
      <dgm:prSet presAssocID="{784C4D9C-6BD9-46A6-818E-2F9E32A0005D}" presName="Parent1" presStyleLbl="alignNode1" presStyleIdx="1" presStyleCnt="3" custScaleY="104889" custLinFactY="-37337" custLinFactNeighborX="4521" custLinFactNeighborY="-100000">
        <dgm:presLayoutVars>
          <dgm:chMax val="1"/>
          <dgm:chPref val="1"/>
          <dgm:bulletEnabled val="1"/>
        </dgm:presLayoutVars>
      </dgm:prSet>
      <dgm:spPr/>
      <dgm:t>
        <a:bodyPr/>
        <a:lstStyle/>
        <a:p>
          <a:endParaRPr lang="en-US"/>
        </a:p>
      </dgm:t>
    </dgm:pt>
    <dgm:pt modelId="{4EBF67CA-7B13-4FE6-A5D4-F2B5DBB8EF10}" type="pres">
      <dgm:prSet presAssocID="{784C4D9C-6BD9-46A6-818E-2F9E32A0005D}" presName="Childtext1" presStyleLbl="revTx" presStyleIdx="1" presStyleCnt="3">
        <dgm:presLayoutVars>
          <dgm:chMax val="0"/>
          <dgm:chPref val="0"/>
          <dgm:bulletEnabled/>
        </dgm:presLayoutVars>
      </dgm:prSet>
      <dgm:spPr/>
      <dgm:t>
        <a:bodyPr/>
        <a:lstStyle/>
        <a:p>
          <a:endParaRPr lang="en-US"/>
        </a:p>
      </dgm:t>
    </dgm:pt>
    <dgm:pt modelId="{EF2BCF49-D21A-4CE2-AE95-81209766FB18}" type="pres">
      <dgm:prSet presAssocID="{784C4D9C-6BD9-46A6-818E-2F9E32A0005D}" presName="ConnectLine" presStyleLbl="sibTrans1D1" presStyleIdx="1" presStyleCnt="3"/>
      <dgm:spPr>
        <a:noFill/>
        <a:ln w="12700" cap="rnd" cmpd="sng" algn="ctr">
          <a:solidFill>
            <a:schemeClr val="accent1">
              <a:hueOff val="0"/>
              <a:satOff val="0"/>
              <a:lumOff val="0"/>
              <a:alphaOff val="0"/>
            </a:schemeClr>
          </a:solidFill>
          <a:prstDash val="dash"/>
        </a:ln>
        <a:effectLst/>
      </dgm:spPr>
    </dgm:pt>
    <dgm:pt modelId="{0CC65804-80E2-457A-A25B-A52705EE142F}" type="pres">
      <dgm:prSet presAssocID="{784C4D9C-6BD9-46A6-818E-2F9E32A0005D}" presName="ConnectLineEnd" presStyleLbl="node1" presStyleIdx="1" presStyleCnt="3"/>
      <dgm:spPr/>
    </dgm:pt>
    <dgm:pt modelId="{004F0C39-4635-43A3-8A4E-EA640B51ABF7}" type="pres">
      <dgm:prSet presAssocID="{784C4D9C-6BD9-46A6-818E-2F9E32A0005D}" presName="EmptyPane" presStyleCnt="0"/>
      <dgm:spPr/>
    </dgm:pt>
    <dgm:pt modelId="{61A8C36E-8A1B-40F2-AED1-4DCA68BADEF4}" type="pres">
      <dgm:prSet presAssocID="{C821C06E-AE69-427E-BAC3-DD095C5F5DE2}" presName="spaceBetweenRectangles" presStyleLbl="fgAcc1" presStyleIdx="1" presStyleCnt="2"/>
      <dgm:spPr/>
    </dgm:pt>
    <dgm:pt modelId="{25653124-9BAA-4AE1-8304-AA26FB2E3F53}" type="pres">
      <dgm:prSet presAssocID="{2B69C150-C962-46ED-A032-6DFF25CF63C4}" presName="composite" presStyleCnt="0"/>
      <dgm:spPr/>
    </dgm:pt>
    <dgm:pt modelId="{218458F2-C6C1-4CA1-95FD-E5E7768E5C6B}" type="pres">
      <dgm:prSet presAssocID="{2B69C150-C962-46ED-A032-6DFF25CF63C4}" presName="Parent1" presStyleLbl="alignNode1" presStyleIdx="2" presStyleCnt="3" custLinFactNeighborX="1081" custLinFactNeighborY="-97460">
        <dgm:presLayoutVars>
          <dgm:chMax val="1"/>
          <dgm:chPref val="1"/>
          <dgm:bulletEnabled val="1"/>
        </dgm:presLayoutVars>
      </dgm:prSet>
      <dgm:spPr/>
      <dgm:t>
        <a:bodyPr/>
        <a:lstStyle/>
        <a:p>
          <a:endParaRPr lang="en-US"/>
        </a:p>
      </dgm:t>
    </dgm:pt>
    <dgm:pt modelId="{5401E5BC-5137-49E4-9201-53966AC64854}" type="pres">
      <dgm:prSet presAssocID="{2B69C150-C962-46ED-A032-6DFF25CF63C4}" presName="Childtext1" presStyleLbl="revTx" presStyleIdx="2" presStyleCnt="3">
        <dgm:presLayoutVars>
          <dgm:chMax val="0"/>
          <dgm:chPref val="0"/>
          <dgm:bulletEnabled/>
        </dgm:presLayoutVars>
      </dgm:prSet>
      <dgm:spPr/>
      <dgm:t>
        <a:bodyPr/>
        <a:lstStyle/>
        <a:p>
          <a:endParaRPr lang="en-US"/>
        </a:p>
      </dgm:t>
    </dgm:pt>
    <dgm:pt modelId="{74850E5A-A27F-4C49-B524-9BDA42FD5C7E}" type="pres">
      <dgm:prSet presAssocID="{2B69C150-C962-46ED-A032-6DFF25CF63C4}" presName="ConnectLine" presStyleLbl="sibTrans1D1" presStyleIdx="2" presStyleCnt="3"/>
      <dgm:spPr>
        <a:noFill/>
        <a:ln w="12700" cap="rnd" cmpd="sng" algn="ctr">
          <a:solidFill>
            <a:schemeClr val="accent1">
              <a:hueOff val="0"/>
              <a:satOff val="0"/>
              <a:lumOff val="0"/>
              <a:alphaOff val="0"/>
            </a:schemeClr>
          </a:solidFill>
          <a:prstDash val="dash"/>
        </a:ln>
        <a:effectLst/>
      </dgm:spPr>
    </dgm:pt>
    <dgm:pt modelId="{59A7864F-BA2A-4DE3-9F4E-36E9E79426E5}" type="pres">
      <dgm:prSet presAssocID="{2B69C150-C962-46ED-A032-6DFF25CF63C4}" presName="ConnectLineEnd" presStyleLbl="node1" presStyleIdx="2" presStyleCnt="3"/>
      <dgm:spPr/>
    </dgm:pt>
    <dgm:pt modelId="{EC21299B-726A-4025-B88D-0937A475202F}" type="pres">
      <dgm:prSet presAssocID="{2B69C150-C962-46ED-A032-6DFF25CF63C4}" presName="EmptyPane" presStyleCnt="0"/>
      <dgm:spPr/>
    </dgm:pt>
  </dgm:ptLst>
  <dgm:cxnLst>
    <dgm:cxn modelId="{517CB325-62EC-4E0E-91C0-0C1B58BB5F0A}" srcId="{B52194AD-BC1D-40A5-8061-74ED970CF0EC}" destId="{FA711432-52FF-449A-96AC-E9B964DAEC35}" srcOrd="0" destOrd="0" parTransId="{548254CE-91A1-47E3-A412-38531D7A795D}" sibTransId="{C416A550-A52D-406F-B186-5FDD3F472F71}"/>
    <dgm:cxn modelId="{ADD64242-AC47-4D8E-B6CF-E68B6EBBE21C}" srcId="{2B69C150-C962-46ED-A032-6DFF25CF63C4}" destId="{F8C565CB-F02F-49DD-8F1A-E2D32306B445}" srcOrd="0" destOrd="0" parTransId="{116086E4-3DA2-4410-9B39-9F62847B9BDE}" sibTransId="{CF4455B3-6B7C-4013-9023-23B5421D7AF5}"/>
    <dgm:cxn modelId="{3B68C9D4-B473-4C23-AAD0-9E111A71EEF3}" type="presOf" srcId="{3AEA8D31-743C-46BD-AE34-1B6201B665E1}" destId="{4EBF67CA-7B13-4FE6-A5D4-F2B5DBB8EF10}" srcOrd="0" destOrd="1" presId="urn:microsoft.com/office/officeart/2016/7/layout/HexagonTimeline"/>
    <dgm:cxn modelId="{FEB8B378-063C-43BD-B48F-8704453FCE39}" type="presOf" srcId="{F8C565CB-F02F-49DD-8F1A-E2D32306B445}" destId="{5401E5BC-5137-49E4-9201-53966AC64854}" srcOrd="0" destOrd="0" presId="urn:microsoft.com/office/officeart/2016/7/layout/HexagonTimeline"/>
    <dgm:cxn modelId="{E68B4513-2346-4BC4-A736-5E30B7B2BE9E}" type="presOf" srcId="{D0A82FB8-1752-4D6F-8410-65D45BE9561E}" destId="{4EBF67CA-7B13-4FE6-A5D4-F2B5DBB8EF10}" srcOrd="0" destOrd="0" presId="urn:microsoft.com/office/officeart/2016/7/layout/HexagonTimeline"/>
    <dgm:cxn modelId="{6FEBC895-0000-449D-9CFC-BE64F544A9B7}" type="presOf" srcId="{2B69C150-C962-46ED-A032-6DFF25CF63C4}" destId="{218458F2-C6C1-4CA1-95FD-E5E7768E5C6B}" srcOrd="0" destOrd="0" presId="urn:microsoft.com/office/officeart/2016/7/layout/HexagonTimeline"/>
    <dgm:cxn modelId="{652564C5-1C9F-4165-825D-2B5E369E9B08}" srcId="{784C4D9C-6BD9-46A6-818E-2F9E32A0005D}" destId="{D0A82FB8-1752-4D6F-8410-65D45BE9561E}" srcOrd="0" destOrd="0" parTransId="{61919C9B-67C1-4818-8B22-371F0349AF0B}" sibTransId="{BC71044F-3945-4433-9507-0F1DA1FDC91A}"/>
    <dgm:cxn modelId="{46802EFC-9BBB-47EF-8ED9-9055FA2CDFB1}" srcId="{B52194AD-BC1D-40A5-8061-74ED970CF0EC}" destId="{784C4D9C-6BD9-46A6-818E-2F9E32A0005D}" srcOrd="1" destOrd="0" parTransId="{8A955203-16FE-4E4A-A198-0745DE545A9D}" sibTransId="{C821C06E-AE69-427E-BAC3-DD095C5F5DE2}"/>
    <dgm:cxn modelId="{53019453-0969-41D9-8CC8-44ED82421A39}" type="presOf" srcId="{B52194AD-BC1D-40A5-8061-74ED970CF0EC}" destId="{CF9C7F8B-ACA5-4AF8-A08B-0E80CF03A32B}" srcOrd="0" destOrd="0" presId="urn:microsoft.com/office/officeart/2016/7/layout/HexagonTimeline"/>
    <dgm:cxn modelId="{19AF82DF-81F5-4B93-8768-72CB3C1A82E3}" type="presOf" srcId="{FA711432-52FF-449A-96AC-E9B964DAEC35}" destId="{A8F66DC6-8A5B-4847-93C9-8B98A2BC7340}" srcOrd="0" destOrd="0" presId="urn:microsoft.com/office/officeart/2016/7/layout/HexagonTimeline"/>
    <dgm:cxn modelId="{32E6360B-3755-4D38-8AB6-CAC505AB303E}" srcId="{B52194AD-BC1D-40A5-8061-74ED970CF0EC}" destId="{2B69C150-C962-46ED-A032-6DFF25CF63C4}" srcOrd="2" destOrd="0" parTransId="{985FED35-869E-42B1-BCFA-A365B4BDACEE}" sibTransId="{C2F2AFDD-9240-4783-9934-D9D85FC72453}"/>
    <dgm:cxn modelId="{7B132C82-C23B-42A3-ABBB-55E47E316820}" type="presOf" srcId="{784C4D9C-6BD9-46A6-818E-2F9E32A0005D}" destId="{8EAC610B-FC2D-4E66-A096-2E23A75E8CE6}" srcOrd="0" destOrd="0" presId="urn:microsoft.com/office/officeart/2016/7/layout/HexagonTimeline"/>
    <dgm:cxn modelId="{523971B2-193A-427D-BC78-FB4202C3B385}" srcId="{784C4D9C-6BD9-46A6-818E-2F9E32A0005D}" destId="{3AEA8D31-743C-46BD-AE34-1B6201B665E1}" srcOrd="1" destOrd="0" parTransId="{DE354D27-6611-4BD6-A5C0-2C40BAEEA40B}" sibTransId="{730B5B4D-B529-46E3-875C-B09F584307F2}"/>
    <dgm:cxn modelId="{09F8CE9D-F0C2-4CAB-A35C-2C7A340CDF71}" type="presParOf" srcId="{CF9C7F8B-ACA5-4AF8-A08B-0E80CF03A32B}" destId="{15CD5BE9-D473-4657-BEA5-78D6F22111D4}" srcOrd="0" destOrd="0" presId="urn:microsoft.com/office/officeart/2016/7/layout/HexagonTimeline"/>
    <dgm:cxn modelId="{077E7BFA-DA31-4292-B2E1-1900B739CED6}" type="presParOf" srcId="{15CD5BE9-D473-4657-BEA5-78D6F22111D4}" destId="{A8F66DC6-8A5B-4847-93C9-8B98A2BC7340}" srcOrd="0" destOrd="0" presId="urn:microsoft.com/office/officeart/2016/7/layout/HexagonTimeline"/>
    <dgm:cxn modelId="{CF2FC17D-1820-49D9-92D2-8C273B053ED1}" type="presParOf" srcId="{15CD5BE9-D473-4657-BEA5-78D6F22111D4}" destId="{46B847C5-8F29-4DF0-BD05-6011F712F144}" srcOrd="1" destOrd="0" presId="urn:microsoft.com/office/officeart/2016/7/layout/HexagonTimeline"/>
    <dgm:cxn modelId="{8390B994-BE9F-4F4B-B8C9-6A2BA682CB23}" type="presParOf" srcId="{15CD5BE9-D473-4657-BEA5-78D6F22111D4}" destId="{AC27BBEF-C8DD-4308-9CCE-C7BC73CFD704}" srcOrd="2" destOrd="0" presId="urn:microsoft.com/office/officeart/2016/7/layout/HexagonTimeline"/>
    <dgm:cxn modelId="{68800735-B473-4DBF-B96B-3014DFF22FE2}" type="presParOf" srcId="{15CD5BE9-D473-4657-BEA5-78D6F22111D4}" destId="{407580F1-4D51-48EC-8858-AF8640B89DEE}" srcOrd="3" destOrd="0" presId="urn:microsoft.com/office/officeart/2016/7/layout/HexagonTimeline"/>
    <dgm:cxn modelId="{E8DBD100-7B54-4B8C-8F68-4929229D0F58}" type="presParOf" srcId="{15CD5BE9-D473-4657-BEA5-78D6F22111D4}" destId="{19346C63-29E5-44A9-8655-733D640D74B8}" srcOrd="4" destOrd="0" presId="urn:microsoft.com/office/officeart/2016/7/layout/HexagonTimeline"/>
    <dgm:cxn modelId="{6A5917B4-5D0E-42D2-AA5A-CD8700C556A7}" type="presParOf" srcId="{CF9C7F8B-ACA5-4AF8-A08B-0E80CF03A32B}" destId="{CF3AFD86-C636-41B8-9C2F-99B11063718E}" srcOrd="1" destOrd="0" presId="urn:microsoft.com/office/officeart/2016/7/layout/HexagonTimeline"/>
    <dgm:cxn modelId="{9D37C8CB-3E82-4C96-B28B-B407581E554F}" type="presParOf" srcId="{CF9C7F8B-ACA5-4AF8-A08B-0E80CF03A32B}" destId="{3F8C7F44-0E39-4E64-AFA3-81ED9F564258}" srcOrd="2" destOrd="0" presId="urn:microsoft.com/office/officeart/2016/7/layout/HexagonTimeline"/>
    <dgm:cxn modelId="{34E19442-60C1-40F9-A532-9F6088F823B7}" type="presParOf" srcId="{3F8C7F44-0E39-4E64-AFA3-81ED9F564258}" destId="{8EAC610B-FC2D-4E66-A096-2E23A75E8CE6}" srcOrd="0" destOrd="0" presId="urn:microsoft.com/office/officeart/2016/7/layout/HexagonTimeline"/>
    <dgm:cxn modelId="{ACCCCA10-412D-49F3-BDDE-7F2620822A4F}" type="presParOf" srcId="{3F8C7F44-0E39-4E64-AFA3-81ED9F564258}" destId="{4EBF67CA-7B13-4FE6-A5D4-F2B5DBB8EF10}" srcOrd="1" destOrd="0" presId="urn:microsoft.com/office/officeart/2016/7/layout/HexagonTimeline"/>
    <dgm:cxn modelId="{DE58CB4F-28A4-41A7-AD9D-0786C2CBE573}" type="presParOf" srcId="{3F8C7F44-0E39-4E64-AFA3-81ED9F564258}" destId="{EF2BCF49-D21A-4CE2-AE95-81209766FB18}" srcOrd="2" destOrd="0" presId="urn:microsoft.com/office/officeart/2016/7/layout/HexagonTimeline"/>
    <dgm:cxn modelId="{49F451C7-46F1-4D88-95C8-0EE862A46B8C}" type="presParOf" srcId="{3F8C7F44-0E39-4E64-AFA3-81ED9F564258}" destId="{0CC65804-80E2-457A-A25B-A52705EE142F}" srcOrd="3" destOrd="0" presId="urn:microsoft.com/office/officeart/2016/7/layout/HexagonTimeline"/>
    <dgm:cxn modelId="{6EC57F56-5F73-422F-A881-0737F4A8749F}" type="presParOf" srcId="{3F8C7F44-0E39-4E64-AFA3-81ED9F564258}" destId="{004F0C39-4635-43A3-8A4E-EA640B51ABF7}" srcOrd="4" destOrd="0" presId="urn:microsoft.com/office/officeart/2016/7/layout/HexagonTimeline"/>
    <dgm:cxn modelId="{010D9234-25DE-4A44-97EF-DB4F5DBC61F2}" type="presParOf" srcId="{CF9C7F8B-ACA5-4AF8-A08B-0E80CF03A32B}" destId="{61A8C36E-8A1B-40F2-AED1-4DCA68BADEF4}" srcOrd="3" destOrd="0" presId="urn:microsoft.com/office/officeart/2016/7/layout/HexagonTimeline"/>
    <dgm:cxn modelId="{8CCB8D40-E4B5-4972-BD51-A718E2557FB0}" type="presParOf" srcId="{CF9C7F8B-ACA5-4AF8-A08B-0E80CF03A32B}" destId="{25653124-9BAA-4AE1-8304-AA26FB2E3F53}" srcOrd="4" destOrd="0" presId="urn:microsoft.com/office/officeart/2016/7/layout/HexagonTimeline"/>
    <dgm:cxn modelId="{39B4A008-607F-4E02-BA02-B61B20CC491F}" type="presParOf" srcId="{25653124-9BAA-4AE1-8304-AA26FB2E3F53}" destId="{218458F2-C6C1-4CA1-95FD-E5E7768E5C6B}" srcOrd="0" destOrd="0" presId="urn:microsoft.com/office/officeart/2016/7/layout/HexagonTimeline"/>
    <dgm:cxn modelId="{B5EE1C41-7BF2-4595-8AD9-41F8F808BCFE}" type="presParOf" srcId="{25653124-9BAA-4AE1-8304-AA26FB2E3F53}" destId="{5401E5BC-5137-49E4-9201-53966AC64854}" srcOrd="1" destOrd="0" presId="urn:microsoft.com/office/officeart/2016/7/layout/HexagonTimeline"/>
    <dgm:cxn modelId="{DD7B6716-3267-4B0D-95F8-E6C8763DC697}" type="presParOf" srcId="{25653124-9BAA-4AE1-8304-AA26FB2E3F53}" destId="{74850E5A-A27F-4C49-B524-9BDA42FD5C7E}" srcOrd="2" destOrd="0" presId="urn:microsoft.com/office/officeart/2016/7/layout/HexagonTimeline"/>
    <dgm:cxn modelId="{7476A7B6-D3D8-479B-9A47-744FE27358A6}" type="presParOf" srcId="{25653124-9BAA-4AE1-8304-AA26FB2E3F53}" destId="{59A7864F-BA2A-4DE3-9F4E-36E9E79426E5}" srcOrd="3" destOrd="0" presId="urn:microsoft.com/office/officeart/2016/7/layout/HexagonTimeline"/>
    <dgm:cxn modelId="{917F477E-0683-4988-8DC4-6AC282324A2E}" type="presParOf" srcId="{25653124-9BAA-4AE1-8304-AA26FB2E3F53}" destId="{EC21299B-726A-4025-B88D-0937A475202F}" srcOrd="4" destOrd="0" presId="urn:microsoft.com/office/officeart/2016/7/layout/HexagonTimeline"/>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B7E585-1DEC-4555-8326-DC322CE6A0D9}">
      <dsp:nvSpPr>
        <dsp:cNvPr id="0" name=""/>
        <dsp:cNvSpPr/>
      </dsp:nvSpPr>
      <dsp:spPr>
        <a:xfrm>
          <a:off x="563616" y="1942155"/>
          <a:ext cx="2122533" cy="727816"/>
        </a:xfrm>
        <a:prstGeom prst="homePlate">
          <a:avLst>
            <a:gd name="adj" fmla="val 4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w="9525" cap="rnd" cmpd="sng" algn="ctr">
          <a:solidFill>
            <a:schemeClr val="accent1">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22300">
            <a:lnSpc>
              <a:spcPct val="90000"/>
            </a:lnSpc>
            <a:spcBef>
              <a:spcPct val="0"/>
            </a:spcBef>
            <a:spcAft>
              <a:spcPct val="35000"/>
            </a:spcAft>
          </a:pPr>
          <a:r>
            <a:rPr lang="el-GR" sz="1400" kern="1200" dirty="0">
              <a:latin typeface="Arial" panose="020B0604020202020204" pitchFamily="34" charset="0"/>
              <a:cs typeface="Arial" panose="020B0604020202020204" pitchFamily="34" charset="0"/>
            </a:rPr>
            <a:t>Το πρωτόκολλο του Κιότο και οι χώρες που το αθετούν</a:t>
          </a:r>
          <a:endParaRPr lang="en-US" sz="1400" kern="1200" dirty="0">
            <a:latin typeface="Arial" panose="020B0604020202020204" pitchFamily="34" charset="0"/>
            <a:cs typeface="Arial" panose="020B0604020202020204" pitchFamily="34" charset="0"/>
          </a:endParaRPr>
        </a:p>
      </dsp:txBody>
      <dsp:txXfrm>
        <a:off x="563616" y="1942155"/>
        <a:ext cx="1976970" cy="727816"/>
      </dsp:txXfrm>
    </dsp:sp>
    <dsp:sp modelId="{E6B3F149-FD9C-4184-B517-50DE17DC9F42}">
      <dsp:nvSpPr>
        <dsp:cNvPr id="0" name=""/>
        <dsp:cNvSpPr/>
      </dsp:nvSpPr>
      <dsp:spPr>
        <a:xfrm>
          <a:off x="150901" y="-597743"/>
          <a:ext cx="2947963" cy="1940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4460" rIns="0" bIns="124460" numCol="1" spcCol="1270" anchor="b" anchorCtr="1">
          <a:noAutofit/>
        </a:bodyPr>
        <a:lstStyle/>
        <a:p>
          <a:pPr lvl="0" algn="ctr" defTabSz="622300">
            <a:lnSpc>
              <a:spcPct val="90000"/>
            </a:lnSpc>
            <a:spcBef>
              <a:spcPct val="0"/>
            </a:spcBef>
            <a:spcAft>
              <a:spcPct val="35000"/>
            </a:spcAft>
          </a:pPr>
          <a:r>
            <a:rPr lang="el-GR" sz="1400" kern="1200" dirty="0">
              <a:latin typeface="Arial" panose="020B0604020202020204" pitchFamily="34" charset="0"/>
              <a:cs typeface="Arial" panose="020B0604020202020204" pitchFamily="34" charset="0"/>
            </a:rPr>
            <a:t>Το μερίδιο ευθύνης του ανθρώπινου γένους</a:t>
          </a:r>
          <a:endParaRPr lang="en-US" sz="1400" kern="1200" dirty="0">
            <a:latin typeface="Arial" panose="020B0604020202020204" pitchFamily="34" charset="0"/>
            <a:cs typeface="Arial" panose="020B0604020202020204" pitchFamily="34" charset="0"/>
          </a:endParaRPr>
        </a:p>
      </dsp:txBody>
      <dsp:txXfrm>
        <a:off x="150901" y="-597743"/>
        <a:ext cx="2947963" cy="1940845"/>
      </dsp:txXfrm>
    </dsp:sp>
    <dsp:sp modelId="{89A522A2-C968-4BB0-AA0D-5C276045D013}">
      <dsp:nvSpPr>
        <dsp:cNvPr id="0" name=""/>
        <dsp:cNvSpPr/>
      </dsp:nvSpPr>
      <dsp:spPr>
        <a:xfrm rot="20537652">
          <a:off x="2663707" y="2161973"/>
          <a:ext cx="947559" cy="0"/>
        </a:xfrm>
        <a:custGeom>
          <a:avLst/>
          <a:gdLst/>
          <a:ahLst/>
          <a:cxnLst/>
          <a:rect l="0" t="0" r="0" b="0"/>
          <a:pathLst>
            <a:path>
              <a:moveTo>
                <a:pt x="0" y="0"/>
              </a:moveTo>
              <a:lnTo>
                <a:pt x="947559" y="0"/>
              </a:lnTo>
            </a:path>
          </a:pathLst>
        </a:custGeom>
        <a:no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A3567F5-3505-4A84-B150-84541A114DAE}">
      <dsp:nvSpPr>
        <dsp:cNvPr id="0" name=""/>
        <dsp:cNvSpPr/>
      </dsp:nvSpPr>
      <dsp:spPr>
        <a:xfrm>
          <a:off x="1624883" y="1377299"/>
          <a:ext cx="0" cy="606514"/>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3C2BEDA3-A6CB-4551-9245-20E856721676}">
      <dsp:nvSpPr>
        <dsp:cNvPr id="0" name=""/>
        <dsp:cNvSpPr/>
      </dsp:nvSpPr>
      <dsp:spPr>
        <a:xfrm>
          <a:off x="1584347" y="1278720"/>
          <a:ext cx="81072" cy="121302"/>
        </a:xfrm>
        <a:prstGeom prst="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8EAC610B-FC2D-4E66-A096-2E23A75E8CE6}">
      <dsp:nvSpPr>
        <dsp:cNvPr id="0" name=""/>
        <dsp:cNvSpPr/>
      </dsp:nvSpPr>
      <dsp:spPr>
        <a:xfrm>
          <a:off x="3588824" y="1453060"/>
          <a:ext cx="2977490" cy="1129644"/>
        </a:xfrm>
        <a:prstGeom prst="hexagon">
          <a:avLst>
            <a:gd name="adj" fmla="val 40000"/>
            <a:gd name="vf" fmla="val 11547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w="9525" cap="rnd" cmpd="sng" algn="ctr">
          <a:solidFill>
            <a:schemeClr val="accent1">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22300">
            <a:lnSpc>
              <a:spcPct val="90000"/>
            </a:lnSpc>
            <a:spcBef>
              <a:spcPct val="0"/>
            </a:spcBef>
            <a:spcAft>
              <a:spcPct val="35000"/>
            </a:spcAft>
          </a:pPr>
          <a:r>
            <a:rPr lang="el-GR" sz="1400" kern="1200" dirty="0">
              <a:latin typeface="Arial" panose="020B0604020202020204" pitchFamily="34" charset="0"/>
              <a:cs typeface="Arial" panose="020B0604020202020204" pitchFamily="34" charset="0"/>
            </a:rPr>
            <a:t>Υπερπληθυσμός</a:t>
          </a:r>
          <a:endParaRPr lang="en-US" sz="1400" kern="1200" dirty="0">
            <a:latin typeface="Arial" panose="020B0604020202020204" pitchFamily="34" charset="0"/>
            <a:cs typeface="Arial" panose="020B0604020202020204" pitchFamily="34" charset="0"/>
          </a:endParaRPr>
        </a:p>
      </dsp:txBody>
      <dsp:txXfrm>
        <a:off x="3987567" y="1604341"/>
        <a:ext cx="2180004" cy="827082"/>
      </dsp:txXfrm>
    </dsp:sp>
    <dsp:sp modelId="{4EBF67CA-7B13-4FE6-A5D4-F2B5DBB8EF10}">
      <dsp:nvSpPr>
        <dsp:cNvPr id="0" name=""/>
        <dsp:cNvSpPr/>
      </dsp:nvSpPr>
      <dsp:spPr>
        <a:xfrm>
          <a:off x="3009867" y="2445074"/>
          <a:ext cx="4135403" cy="3012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6680" rIns="0" bIns="106680" numCol="1" spcCol="1270" anchor="ctr" anchorCtr="1">
          <a:noAutofit/>
        </a:bodyPr>
        <a:lstStyle/>
        <a:p>
          <a:pPr lvl="0" algn="ctr" defTabSz="533400">
            <a:lnSpc>
              <a:spcPct val="90000"/>
            </a:lnSpc>
            <a:spcBef>
              <a:spcPct val="0"/>
            </a:spcBef>
            <a:spcAft>
              <a:spcPct val="35000"/>
            </a:spcAft>
            <a:buFont typeface="Symbol" panose="05050102010706020507" pitchFamily="18" charset="2"/>
            <a:buChar char=""/>
          </a:pPr>
          <a:r>
            <a:rPr lang="el-GR" sz="1200" kern="1200" dirty="0">
              <a:latin typeface="Arial" panose="020B0604020202020204" pitchFamily="34" charset="0"/>
              <a:cs typeface="Arial" panose="020B0604020202020204" pitchFamily="34" charset="0"/>
            </a:rPr>
            <a:t>Πυρκαγιές σε δάση όπως ο Αμαζόνιος </a:t>
          </a:r>
          <a:endParaRPr lang="en-US" sz="1200" kern="1200" dirty="0">
            <a:latin typeface="Arial" panose="020B0604020202020204" pitchFamily="34" charset="0"/>
            <a:cs typeface="Arial" panose="020B0604020202020204" pitchFamily="34" charset="0"/>
          </a:endParaRPr>
        </a:p>
        <a:p>
          <a:pPr lvl="0" algn="ctr" defTabSz="533400">
            <a:lnSpc>
              <a:spcPct val="90000"/>
            </a:lnSpc>
            <a:spcBef>
              <a:spcPct val="0"/>
            </a:spcBef>
            <a:spcAft>
              <a:spcPct val="35000"/>
            </a:spcAft>
            <a:buFont typeface="Symbol" panose="05050102010706020507" pitchFamily="18" charset="2"/>
            <a:buChar char=""/>
          </a:pPr>
          <a:r>
            <a:rPr lang="el-GR" sz="1200" kern="1200" dirty="0">
              <a:latin typeface="Arial" panose="020B0604020202020204" pitchFamily="34" charset="0"/>
              <a:cs typeface="Arial" panose="020B0604020202020204" pitchFamily="34" charset="0"/>
            </a:rPr>
            <a:t>Κάψιμο σκουπιδιών</a:t>
          </a:r>
          <a:endParaRPr lang="en-CY" sz="1200" kern="1200" dirty="0">
            <a:latin typeface="Arial" panose="020B0604020202020204" pitchFamily="34" charset="0"/>
            <a:cs typeface="Arial" panose="020B0604020202020204" pitchFamily="34" charset="0"/>
          </a:endParaRPr>
        </a:p>
        <a:p>
          <a:pPr lvl="0" algn="ctr" defTabSz="533400">
            <a:lnSpc>
              <a:spcPct val="90000"/>
            </a:lnSpc>
            <a:spcBef>
              <a:spcPct val="0"/>
            </a:spcBef>
            <a:spcAft>
              <a:spcPct val="35000"/>
            </a:spcAft>
            <a:buFont typeface="Symbol" panose="05050102010706020507" pitchFamily="18" charset="2"/>
            <a:buChar char=""/>
          </a:pPr>
          <a:r>
            <a:rPr lang="el-GR" sz="1200" kern="1200" dirty="0">
              <a:latin typeface="Arial" panose="020B0604020202020204" pitchFamily="34" charset="0"/>
              <a:cs typeface="Arial" panose="020B0604020202020204" pitchFamily="34" charset="0"/>
            </a:rPr>
            <a:t>Αποψίλωση δασών – μείωση του οξυγόνου του πλανήτη</a:t>
          </a:r>
          <a:endParaRPr lang="en-CY" sz="1200" kern="1200" dirty="0">
            <a:latin typeface="Arial" panose="020B0604020202020204" pitchFamily="34" charset="0"/>
            <a:cs typeface="Arial" panose="020B0604020202020204" pitchFamily="34" charset="0"/>
          </a:endParaRPr>
        </a:p>
        <a:p>
          <a:pPr lvl="0" algn="ctr" defTabSz="533400">
            <a:lnSpc>
              <a:spcPct val="90000"/>
            </a:lnSpc>
            <a:spcBef>
              <a:spcPct val="0"/>
            </a:spcBef>
            <a:spcAft>
              <a:spcPct val="35000"/>
            </a:spcAft>
            <a:buFont typeface="Symbol" panose="05050102010706020507" pitchFamily="18" charset="2"/>
            <a:buChar char=""/>
          </a:pPr>
          <a:r>
            <a:rPr lang="el-GR" sz="1200" kern="1200" dirty="0">
              <a:latin typeface="Arial" panose="020B0604020202020204" pitchFamily="34" charset="0"/>
              <a:cs typeface="Arial" panose="020B0604020202020204" pitchFamily="34" charset="0"/>
            </a:rPr>
            <a:t> ΜΜΜ – ιδιωτικά οχήματα – οικιακές συσκευές</a:t>
          </a:r>
        </a:p>
        <a:p>
          <a:pPr lvl="0" algn="ctr" defTabSz="533400">
            <a:lnSpc>
              <a:spcPct val="90000"/>
            </a:lnSpc>
            <a:spcBef>
              <a:spcPct val="0"/>
            </a:spcBef>
            <a:spcAft>
              <a:spcPct val="35000"/>
            </a:spcAft>
            <a:buFont typeface="Symbol" panose="05050102010706020507" pitchFamily="18" charset="2"/>
            <a:buChar char=""/>
          </a:pPr>
          <a:r>
            <a:rPr lang="el-GR" sz="1200" kern="1200" dirty="0">
              <a:effectLst/>
              <a:latin typeface="Arial" panose="020B0604020202020204" pitchFamily="34" charset="0"/>
              <a:ea typeface="Calibri" panose="020F0502020204030204" pitchFamily="34" charset="0"/>
              <a:cs typeface="Arial" panose="020B0604020202020204" pitchFamily="34" charset="0"/>
            </a:rPr>
            <a:t>Πετρελαιοκηλίδες</a:t>
          </a:r>
          <a:endParaRPr lang="en-US" sz="1200" kern="1200" dirty="0">
            <a:effectLst/>
            <a:latin typeface="Arial" panose="020B0604020202020204" pitchFamily="34" charset="0"/>
            <a:ea typeface="Calibri" panose="020F0502020204030204" pitchFamily="34" charset="0"/>
            <a:cs typeface="Arial" panose="020B0604020202020204" pitchFamily="34" charset="0"/>
          </a:endParaRPr>
        </a:p>
        <a:p>
          <a:pPr lvl="0" algn="ctr" defTabSz="533400">
            <a:lnSpc>
              <a:spcPct val="90000"/>
            </a:lnSpc>
            <a:spcBef>
              <a:spcPct val="0"/>
            </a:spcBef>
            <a:spcAft>
              <a:spcPct val="35000"/>
            </a:spcAft>
            <a:buFont typeface="Symbol" panose="05050102010706020507" pitchFamily="18" charset="2"/>
            <a:buChar char=""/>
          </a:pPr>
          <a:r>
            <a:rPr lang="el-GR" sz="1200" kern="1200" dirty="0">
              <a:latin typeface="Arial" panose="020B0604020202020204" pitchFamily="34" charset="0"/>
              <a:cs typeface="Arial" panose="020B0604020202020204" pitchFamily="34" charset="0"/>
            </a:rPr>
            <a:t>Συνεχής αναζήτηση γης για δημιουργία αστικών/οικιστικών ζωνών</a:t>
          </a:r>
          <a:endParaRPr lang="en-CY" sz="1200" kern="1200" dirty="0">
            <a:latin typeface="Arial" panose="020B0604020202020204" pitchFamily="34" charset="0"/>
            <a:cs typeface="Arial" panose="020B0604020202020204" pitchFamily="34" charset="0"/>
          </a:endParaRPr>
        </a:p>
      </dsp:txBody>
      <dsp:txXfrm>
        <a:off x="3009867" y="2445074"/>
        <a:ext cx="4135403" cy="3012385"/>
      </dsp:txXfrm>
    </dsp:sp>
    <dsp:sp modelId="{61A8C36E-8A1B-40F2-AED1-4DCA68BADEF4}">
      <dsp:nvSpPr>
        <dsp:cNvPr id="0" name=""/>
        <dsp:cNvSpPr/>
      </dsp:nvSpPr>
      <dsp:spPr>
        <a:xfrm rot="472921">
          <a:off x="6561504" y="2087714"/>
          <a:ext cx="1018441" cy="0"/>
        </a:xfrm>
        <a:custGeom>
          <a:avLst/>
          <a:gdLst/>
          <a:ahLst/>
          <a:cxnLst/>
          <a:rect l="0" t="0" r="0" b="0"/>
          <a:pathLst>
            <a:path>
              <a:moveTo>
                <a:pt x="0" y="0"/>
              </a:moveTo>
              <a:lnTo>
                <a:pt x="1018441" y="0"/>
              </a:lnTo>
            </a:path>
          </a:pathLst>
        </a:custGeom>
        <a:no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F2BCF49-D21A-4CE2-AE95-81209766FB18}">
      <dsp:nvSpPr>
        <dsp:cNvPr id="0" name=""/>
        <dsp:cNvSpPr/>
      </dsp:nvSpPr>
      <dsp:spPr>
        <a:xfrm>
          <a:off x="5077569" y="2172704"/>
          <a:ext cx="0" cy="941370"/>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0CC65804-80E2-457A-A25B-A52705EE142F}">
      <dsp:nvSpPr>
        <dsp:cNvPr id="0" name=""/>
        <dsp:cNvSpPr/>
      </dsp:nvSpPr>
      <dsp:spPr>
        <a:xfrm>
          <a:off x="5020705" y="2890438"/>
          <a:ext cx="113728" cy="188274"/>
        </a:xfrm>
        <a:prstGeom prst="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18458F2-C6C1-4CA1-95FD-E5E7768E5C6B}">
      <dsp:nvSpPr>
        <dsp:cNvPr id="0" name=""/>
        <dsp:cNvSpPr/>
      </dsp:nvSpPr>
      <dsp:spPr>
        <a:xfrm rot="10800000">
          <a:off x="7575134" y="1775103"/>
          <a:ext cx="2351145" cy="764883"/>
        </a:xfrm>
        <a:prstGeom prst="homePlate">
          <a:avLst>
            <a:gd name="adj" fmla="val 4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w="9525" cap="rnd" cmpd="sng" algn="ctr">
          <a:solidFill>
            <a:schemeClr val="accent1">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22300">
            <a:lnSpc>
              <a:spcPct val="90000"/>
            </a:lnSpc>
            <a:spcBef>
              <a:spcPct val="0"/>
            </a:spcBef>
            <a:spcAft>
              <a:spcPct val="35000"/>
            </a:spcAft>
          </a:pPr>
          <a:r>
            <a:rPr lang="el-GR" sz="1400" kern="1200" dirty="0">
              <a:latin typeface="Arial" panose="020B0604020202020204" pitchFamily="34" charset="0"/>
              <a:cs typeface="Arial" panose="020B0604020202020204" pitchFamily="34" charset="0"/>
            </a:rPr>
            <a:t>Φαινόμενο του Θερμοκηπίου</a:t>
          </a:r>
          <a:endParaRPr lang="en-US" sz="1400" kern="1200" dirty="0">
            <a:latin typeface="Arial" panose="020B0604020202020204" pitchFamily="34" charset="0"/>
            <a:cs typeface="Arial" panose="020B0604020202020204" pitchFamily="34" charset="0"/>
          </a:endParaRPr>
        </a:p>
      </dsp:txBody>
      <dsp:txXfrm rot="10800000">
        <a:off x="7728111" y="1775103"/>
        <a:ext cx="2198168" cy="764883"/>
      </dsp:txXfrm>
    </dsp:sp>
    <dsp:sp modelId="{5401E5BC-5137-49E4-9201-53966AC64854}">
      <dsp:nvSpPr>
        <dsp:cNvPr id="0" name=""/>
        <dsp:cNvSpPr/>
      </dsp:nvSpPr>
      <dsp:spPr>
        <a:xfrm>
          <a:off x="7117967" y="-795683"/>
          <a:ext cx="3265479" cy="2039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4460" rIns="0" bIns="124460" numCol="1" spcCol="1270" anchor="b" anchorCtr="1">
          <a:noAutofit/>
        </a:bodyPr>
        <a:lstStyle/>
        <a:p>
          <a:pPr lvl="0" algn="ctr" defTabSz="622300">
            <a:lnSpc>
              <a:spcPct val="90000"/>
            </a:lnSpc>
            <a:spcBef>
              <a:spcPct val="0"/>
            </a:spcBef>
            <a:spcAft>
              <a:spcPct val="35000"/>
            </a:spcAft>
          </a:pPr>
          <a:r>
            <a:rPr lang="el-GR" sz="1400" kern="1200" dirty="0">
              <a:latin typeface="Arial" panose="020B0604020202020204" pitchFamily="34" charset="0"/>
              <a:cs typeface="Arial" panose="020B0604020202020204" pitchFamily="34" charset="0"/>
            </a:rPr>
            <a:t>Η φυσική εξέλιξη του κλίματος του πλανήτη</a:t>
          </a:r>
          <a:endParaRPr lang="en-US" sz="1400" kern="1200" dirty="0">
            <a:latin typeface="Arial" panose="020B0604020202020204" pitchFamily="34" charset="0"/>
            <a:cs typeface="Arial" panose="020B0604020202020204" pitchFamily="34" charset="0"/>
          </a:endParaRPr>
        </a:p>
      </dsp:txBody>
      <dsp:txXfrm>
        <a:off x="7117967" y="-795683"/>
        <a:ext cx="3265479" cy="2039688"/>
      </dsp:txXfrm>
    </dsp:sp>
    <dsp:sp modelId="{74850E5A-A27F-4C49-B524-9BDA42FD5C7E}">
      <dsp:nvSpPr>
        <dsp:cNvPr id="0" name=""/>
        <dsp:cNvSpPr/>
      </dsp:nvSpPr>
      <dsp:spPr>
        <a:xfrm>
          <a:off x="8750707" y="1213337"/>
          <a:ext cx="0" cy="637402"/>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59A7864F-BA2A-4DE3-9F4E-36E9E79426E5}">
      <dsp:nvSpPr>
        <dsp:cNvPr id="0" name=""/>
        <dsp:cNvSpPr/>
      </dsp:nvSpPr>
      <dsp:spPr>
        <a:xfrm>
          <a:off x="8705805" y="1127113"/>
          <a:ext cx="89804" cy="127480"/>
        </a:xfrm>
        <a:prstGeom prst="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B7E585-1DEC-4555-8326-DC322CE6A0D9}">
      <dsp:nvSpPr>
        <dsp:cNvPr id="0" name=""/>
        <dsp:cNvSpPr/>
      </dsp:nvSpPr>
      <dsp:spPr>
        <a:xfrm>
          <a:off x="421219" y="1934833"/>
          <a:ext cx="2378514" cy="506100"/>
        </a:xfrm>
        <a:prstGeom prst="homePlate">
          <a:avLst>
            <a:gd name="adj" fmla="val 40000"/>
          </a:avLst>
        </a:prstGeom>
        <a:gradFill rotWithShape="0">
          <a:gsLst>
            <a:gs pos="0">
              <a:srgbClr val="FF0000"/>
            </a:gs>
            <a:gs pos="100000">
              <a:schemeClr val="dk2">
                <a:hueOff val="0"/>
                <a:satOff val="0"/>
                <a:lumOff val="0"/>
                <a:alphaOff val="0"/>
                <a:shade val="90000"/>
                <a:lumMod val="90000"/>
              </a:schemeClr>
            </a:gs>
          </a:gsLst>
          <a:lin ang="5400000" scaled="0"/>
        </a:gradFill>
        <a:ln w="9525" cap="rnd" cmpd="sng" algn="ctr">
          <a:solidFill>
            <a:schemeClr val="dk2">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755650">
            <a:lnSpc>
              <a:spcPct val="90000"/>
            </a:lnSpc>
            <a:spcBef>
              <a:spcPct val="0"/>
            </a:spcBef>
            <a:spcAft>
              <a:spcPct val="35000"/>
            </a:spcAft>
          </a:pPr>
          <a:r>
            <a:rPr lang="el-GR" sz="1700" kern="1200" dirty="0">
              <a:latin typeface="Arial" panose="020B0604020202020204" pitchFamily="34" charset="0"/>
              <a:cs typeface="Arial" panose="020B0604020202020204" pitchFamily="34" charset="0"/>
            </a:rPr>
            <a:t>Ξηρά</a:t>
          </a:r>
          <a:endParaRPr lang="en-US" sz="1700" kern="1200" dirty="0">
            <a:latin typeface="Arial" panose="020B0604020202020204" pitchFamily="34" charset="0"/>
            <a:cs typeface="Arial" panose="020B0604020202020204" pitchFamily="34" charset="0"/>
          </a:endParaRPr>
        </a:p>
      </dsp:txBody>
      <dsp:txXfrm>
        <a:off x="421219" y="1934833"/>
        <a:ext cx="2277294" cy="506100"/>
      </dsp:txXfrm>
    </dsp:sp>
    <dsp:sp modelId="{E6B3F149-FD9C-4184-B517-50DE17DC9F42}">
      <dsp:nvSpPr>
        <dsp:cNvPr id="0" name=""/>
        <dsp:cNvSpPr/>
      </dsp:nvSpPr>
      <dsp:spPr>
        <a:xfrm>
          <a:off x="-41269" y="-420301"/>
          <a:ext cx="3303492" cy="1349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b" anchorCtr="1">
          <a:noAutofit/>
        </a:bodyPr>
        <a:lstStyle/>
        <a:p>
          <a:pPr lvl="0" algn="ctr" defTabSz="711200">
            <a:lnSpc>
              <a:spcPct val="90000"/>
            </a:lnSpc>
            <a:spcBef>
              <a:spcPct val="0"/>
            </a:spcBef>
            <a:spcAft>
              <a:spcPct val="35000"/>
            </a:spcAft>
          </a:pPr>
          <a:r>
            <a:rPr lang="el-GR" sz="1600" kern="1200" dirty="0">
              <a:latin typeface="Arial" panose="020B0604020202020204" pitchFamily="34" charset="0"/>
              <a:cs typeface="Arial" panose="020B0604020202020204" pitchFamily="34" charset="0"/>
            </a:rPr>
            <a:t>Όλες οι συνέπειες στο περιβάλλον</a:t>
          </a:r>
          <a:endParaRPr lang="en-US" sz="1600" kern="1200" dirty="0">
            <a:latin typeface="Arial" panose="020B0604020202020204" pitchFamily="34" charset="0"/>
            <a:cs typeface="Arial" panose="020B0604020202020204" pitchFamily="34" charset="0"/>
          </a:endParaRPr>
        </a:p>
      </dsp:txBody>
      <dsp:txXfrm>
        <a:off x="-41269" y="-420301"/>
        <a:ext cx="3303492" cy="1349602"/>
      </dsp:txXfrm>
    </dsp:sp>
    <dsp:sp modelId="{89A522A2-C968-4BB0-AA0D-5C276045D013}">
      <dsp:nvSpPr>
        <dsp:cNvPr id="0" name=""/>
        <dsp:cNvSpPr/>
      </dsp:nvSpPr>
      <dsp:spPr>
        <a:xfrm rot="21079024">
          <a:off x="2793281" y="2102883"/>
          <a:ext cx="1126084" cy="0"/>
        </a:xfrm>
        <a:custGeom>
          <a:avLst/>
          <a:gdLst/>
          <a:ahLst/>
          <a:cxnLst/>
          <a:rect l="0" t="0" r="0" b="0"/>
          <a:pathLst>
            <a:path>
              <a:moveTo>
                <a:pt x="0" y="0"/>
              </a:moveTo>
              <a:lnTo>
                <a:pt x="1126084" y="0"/>
              </a:lnTo>
            </a:path>
          </a:pathLst>
        </a:custGeom>
        <a:noFill/>
        <a:ln w="9525" cap="rnd"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A3567F5-3505-4A84-B150-84541A114DAE}">
      <dsp:nvSpPr>
        <dsp:cNvPr id="0" name=""/>
        <dsp:cNvSpPr/>
      </dsp:nvSpPr>
      <dsp:spPr>
        <a:xfrm>
          <a:off x="1610476" y="1351501"/>
          <a:ext cx="0" cy="421750"/>
        </a:xfrm>
        <a:prstGeom prst="line">
          <a:avLst/>
        </a:prstGeom>
        <a:noFill/>
        <a:ln w="12700" cap="rnd" cmpd="sng" algn="ctr">
          <a:solidFill>
            <a:schemeClr val="dk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3C2BEDA3-A6CB-4551-9245-20E856721676}">
      <dsp:nvSpPr>
        <dsp:cNvPr id="0" name=""/>
        <dsp:cNvSpPr/>
      </dsp:nvSpPr>
      <dsp:spPr>
        <a:xfrm>
          <a:off x="1557166" y="1179016"/>
          <a:ext cx="106621" cy="84350"/>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8EAC610B-FC2D-4E66-A096-2E23A75E8CE6}">
      <dsp:nvSpPr>
        <dsp:cNvPr id="0" name=""/>
        <dsp:cNvSpPr/>
      </dsp:nvSpPr>
      <dsp:spPr>
        <a:xfrm>
          <a:off x="3912912" y="1453060"/>
          <a:ext cx="2537054" cy="1129644"/>
        </a:xfrm>
        <a:prstGeom prst="hexagon">
          <a:avLst>
            <a:gd name="adj" fmla="val 40000"/>
            <a:gd name="vf" fmla="val 115470"/>
          </a:avLst>
        </a:prstGeom>
        <a:gradFill rotWithShape="0">
          <a:gsLst>
            <a:gs pos="0">
              <a:srgbClr val="0070C0"/>
            </a:gs>
            <a:gs pos="100000">
              <a:schemeClr val="dk2">
                <a:hueOff val="0"/>
                <a:satOff val="0"/>
                <a:lumOff val="0"/>
                <a:alphaOff val="0"/>
                <a:shade val="90000"/>
                <a:lumMod val="90000"/>
              </a:schemeClr>
            </a:gs>
          </a:gsLst>
          <a:lin ang="5400000" scaled="0"/>
        </a:gradFill>
        <a:ln w="9525" cap="rnd" cmpd="sng" algn="ctr">
          <a:solidFill>
            <a:schemeClr val="dk2">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755650">
            <a:lnSpc>
              <a:spcPct val="90000"/>
            </a:lnSpc>
            <a:spcBef>
              <a:spcPct val="0"/>
            </a:spcBef>
            <a:spcAft>
              <a:spcPct val="35000"/>
            </a:spcAft>
          </a:pPr>
          <a:r>
            <a:rPr lang="el-GR" sz="1700" kern="1200" dirty="0">
              <a:latin typeface="Arial" panose="020B0604020202020204" pitchFamily="34" charset="0"/>
              <a:cs typeface="Arial" panose="020B0604020202020204" pitchFamily="34" charset="0"/>
            </a:rPr>
            <a:t>Νερό</a:t>
          </a:r>
          <a:endParaRPr lang="en-US" sz="1700" kern="1200" dirty="0">
            <a:latin typeface="Arial" panose="020B0604020202020204" pitchFamily="34" charset="0"/>
            <a:cs typeface="Arial" panose="020B0604020202020204" pitchFamily="34" charset="0"/>
          </a:endParaRPr>
        </a:p>
      </dsp:txBody>
      <dsp:txXfrm>
        <a:off x="4274952" y="1614261"/>
        <a:ext cx="1812974" cy="807242"/>
      </dsp:txXfrm>
    </dsp:sp>
    <dsp:sp modelId="{4EBF67CA-7B13-4FE6-A5D4-F2B5DBB8EF10}">
      <dsp:nvSpPr>
        <dsp:cNvPr id="0" name=""/>
        <dsp:cNvSpPr/>
      </dsp:nvSpPr>
      <dsp:spPr>
        <a:xfrm>
          <a:off x="3419596" y="2445074"/>
          <a:ext cx="3523687" cy="3012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6680" rIns="0" bIns="106680" numCol="1" spcCol="1270" anchor="ctr" anchorCtr="1">
          <a:noAutofit/>
        </a:bodyPr>
        <a:lstStyle/>
        <a:p>
          <a:pPr lvl="0" algn="ctr" defTabSz="533400">
            <a:lnSpc>
              <a:spcPct val="90000"/>
            </a:lnSpc>
            <a:spcBef>
              <a:spcPct val="0"/>
            </a:spcBef>
            <a:spcAft>
              <a:spcPct val="35000"/>
            </a:spcAft>
            <a:buFont typeface="Symbol" panose="05050102010706020507" pitchFamily="18" charset="2"/>
            <a:buChar char=""/>
          </a:pPr>
          <a:r>
            <a:rPr lang="el-GR" sz="1200" kern="1200" dirty="0">
              <a:effectLst/>
              <a:latin typeface="Arial" panose="020B0604020202020204" pitchFamily="34" charset="0"/>
              <a:ea typeface="Calibri" panose="020F0502020204030204" pitchFamily="34" charset="0"/>
              <a:cs typeface="Times New Roman" panose="02020603050405020304" pitchFamily="18" charset="0"/>
            </a:rPr>
            <a:t>Λειώσιμο πάγων</a:t>
          </a:r>
          <a:endParaRPr lang="en-US" sz="1200" kern="1200" dirty="0"/>
        </a:p>
        <a:p>
          <a:pPr lvl="0" algn="ctr" defTabSz="533400">
            <a:lnSpc>
              <a:spcPct val="90000"/>
            </a:lnSpc>
            <a:spcBef>
              <a:spcPct val="0"/>
            </a:spcBef>
            <a:spcAft>
              <a:spcPct val="35000"/>
            </a:spcAft>
            <a:buFont typeface="Symbol" panose="05050102010706020507" pitchFamily="18" charset="2"/>
            <a:buChar char=""/>
          </a:pPr>
          <a:r>
            <a:rPr lang="el-GR" sz="1200" kern="1200" dirty="0">
              <a:effectLst/>
              <a:latin typeface="Arial" panose="020B0604020202020204" pitchFamily="34" charset="0"/>
              <a:ea typeface="Calibri" panose="020F0502020204030204" pitchFamily="34" charset="0"/>
              <a:cs typeface="Times New Roman" panose="02020603050405020304" pitchFamily="18" charset="0"/>
            </a:rPr>
            <a:t>Αύξηση της στάθμης της θάλασσας</a:t>
          </a:r>
          <a:endParaRPr lang="el-GR" sz="1200" kern="1200" dirty="0">
            <a:latin typeface="Calibri" panose="020F0502020204030204" pitchFamily="34" charset="0"/>
            <a:ea typeface="Calibri" panose="020F0502020204030204" pitchFamily="34" charset="0"/>
            <a:cs typeface="Times New Roman" panose="02020603050405020304" pitchFamily="18" charset="0"/>
          </a:endParaRPr>
        </a:p>
        <a:p>
          <a:pPr lvl="0" algn="ctr" defTabSz="533400">
            <a:lnSpc>
              <a:spcPct val="90000"/>
            </a:lnSpc>
            <a:spcBef>
              <a:spcPct val="0"/>
            </a:spcBef>
            <a:spcAft>
              <a:spcPct val="35000"/>
            </a:spcAft>
            <a:buFont typeface="Symbol" panose="05050102010706020507" pitchFamily="18" charset="2"/>
            <a:buChar char=""/>
          </a:pPr>
          <a:r>
            <a:rPr lang="el-GR" sz="1200" kern="1200" dirty="0">
              <a:effectLst/>
              <a:latin typeface="Arial" panose="020B0604020202020204" pitchFamily="34" charset="0"/>
              <a:ea typeface="Calibri" panose="020F0502020204030204" pitchFamily="34" charset="0"/>
              <a:cs typeface="Times New Roman" panose="02020603050405020304" pitchFamily="18" charset="0"/>
            </a:rPr>
            <a:t>Μολυσμένο νερό</a:t>
          </a:r>
        </a:p>
        <a:p>
          <a:pPr lvl="0" algn="ctr" defTabSz="533400">
            <a:lnSpc>
              <a:spcPct val="90000"/>
            </a:lnSpc>
            <a:spcBef>
              <a:spcPct val="0"/>
            </a:spcBef>
            <a:spcAft>
              <a:spcPct val="35000"/>
            </a:spcAft>
            <a:buFont typeface="Symbol" panose="05050102010706020507" pitchFamily="18" charset="2"/>
            <a:buChar char=""/>
          </a:pPr>
          <a:r>
            <a:rPr lang="el-GR" sz="1200" kern="1200" dirty="0">
              <a:effectLst/>
              <a:latin typeface="Arial" panose="020B0604020202020204" pitchFamily="34" charset="0"/>
              <a:ea typeface="Calibri" panose="020F0502020204030204" pitchFamily="34" charset="0"/>
              <a:cs typeface="Times New Roman" panose="02020603050405020304" pitchFamily="18" charset="0"/>
            </a:rPr>
            <a:t>Εξαφάνιση θαλάσσιων ειδών πανίδας και χλωρίδας</a:t>
          </a:r>
        </a:p>
        <a:p>
          <a:pPr lvl="0" algn="ctr" defTabSz="533400">
            <a:lnSpc>
              <a:spcPct val="90000"/>
            </a:lnSpc>
            <a:spcBef>
              <a:spcPct val="0"/>
            </a:spcBef>
            <a:spcAft>
              <a:spcPct val="35000"/>
            </a:spcAft>
            <a:buFont typeface="Symbol" panose="05050102010706020507" pitchFamily="18" charset="2"/>
            <a:buChar char=""/>
          </a:pPr>
          <a:r>
            <a:rPr lang="el-GR" sz="1200" kern="1200" dirty="0">
              <a:effectLst/>
              <a:latin typeface="Arial" panose="020B0604020202020204" pitchFamily="34" charset="0"/>
              <a:ea typeface="Calibri" panose="020F0502020204030204" pitchFamily="34" charset="0"/>
              <a:cs typeface="Times New Roman" panose="02020603050405020304" pitchFamily="18" charset="0"/>
            </a:rPr>
            <a:t>Όξινη βροχή</a:t>
          </a:r>
        </a:p>
        <a:p>
          <a:pPr lvl="0" algn="ctr" defTabSz="533400">
            <a:lnSpc>
              <a:spcPct val="90000"/>
            </a:lnSpc>
            <a:spcBef>
              <a:spcPct val="0"/>
            </a:spcBef>
            <a:spcAft>
              <a:spcPct val="35000"/>
            </a:spcAft>
            <a:buFont typeface="Symbol" panose="05050102010706020507" pitchFamily="18" charset="2"/>
            <a:buChar char=""/>
          </a:pPr>
          <a:r>
            <a:rPr lang="el-GR" sz="1200" kern="1200" dirty="0">
              <a:effectLst/>
              <a:latin typeface="Arial" panose="020B0604020202020204" pitchFamily="34" charset="0"/>
              <a:ea typeface="Calibri" panose="020F0502020204030204" pitchFamily="34" charset="0"/>
              <a:cs typeface="Times New Roman" panose="02020603050405020304" pitchFamily="18" charset="0"/>
            </a:rPr>
            <a:t>Υπερβολικό νερό σε μεγάλες εκτάσεις</a:t>
          </a:r>
        </a:p>
        <a:p>
          <a:pPr lvl="0" algn="ctr" defTabSz="533400">
            <a:lnSpc>
              <a:spcPct val="90000"/>
            </a:lnSpc>
            <a:spcBef>
              <a:spcPct val="0"/>
            </a:spcBef>
            <a:spcAft>
              <a:spcPct val="35000"/>
            </a:spcAft>
            <a:buFont typeface="Symbol" panose="05050102010706020507" pitchFamily="18" charset="2"/>
            <a:buChar char=""/>
          </a:pPr>
          <a:r>
            <a:rPr lang="el-GR" sz="1200" kern="1200" dirty="0">
              <a:effectLst/>
              <a:latin typeface="Arial" panose="020B0604020202020204" pitchFamily="34" charset="0"/>
              <a:ea typeface="Calibri" panose="020F0502020204030204" pitchFamily="34" charset="0"/>
              <a:cs typeface="Times New Roman" panose="02020603050405020304" pitchFamily="18" charset="0"/>
            </a:rPr>
            <a:t>πλημμύρες</a:t>
          </a:r>
        </a:p>
        <a:p>
          <a:pPr lvl="0" algn="ctr" defTabSz="533400">
            <a:lnSpc>
              <a:spcPct val="90000"/>
            </a:lnSpc>
            <a:spcBef>
              <a:spcPct val="0"/>
            </a:spcBef>
            <a:spcAft>
              <a:spcPct val="35000"/>
            </a:spcAft>
            <a:buFont typeface="Symbol" panose="05050102010706020507" pitchFamily="18" charset="2"/>
            <a:buChar char=""/>
          </a:pPr>
          <a:endParaRPr lang="en-CY" sz="1200" kern="1200" dirty="0"/>
        </a:p>
      </dsp:txBody>
      <dsp:txXfrm>
        <a:off x="3419596" y="2445074"/>
        <a:ext cx="3523687" cy="3012385"/>
      </dsp:txXfrm>
    </dsp:sp>
    <dsp:sp modelId="{61A8C36E-8A1B-40F2-AED1-4DCA68BADEF4}">
      <dsp:nvSpPr>
        <dsp:cNvPr id="0" name=""/>
        <dsp:cNvSpPr/>
      </dsp:nvSpPr>
      <dsp:spPr>
        <a:xfrm rot="20963414">
          <a:off x="6441701" y="1928865"/>
          <a:ext cx="966959" cy="0"/>
        </a:xfrm>
        <a:custGeom>
          <a:avLst/>
          <a:gdLst/>
          <a:ahLst/>
          <a:cxnLst/>
          <a:rect l="0" t="0" r="0" b="0"/>
          <a:pathLst>
            <a:path>
              <a:moveTo>
                <a:pt x="0" y="0"/>
              </a:moveTo>
              <a:lnTo>
                <a:pt x="966959" y="0"/>
              </a:lnTo>
            </a:path>
          </a:pathLst>
        </a:custGeom>
        <a:noFill/>
        <a:ln w="9525" cap="rnd"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F2BCF49-D21A-4CE2-AE95-81209766FB18}">
      <dsp:nvSpPr>
        <dsp:cNvPr id="0" name=""/>
        <dsp:cNvSpPr/>
      </dsp:nvSpPr>
      <dsp:spPr>
        <a:xfrm>
          <a:off x="5181440" y="2172704"/>
          <a:ext cx="0" cy="941370"/>
        </a:xfrm>
        <a:prstGeom prst="line">
          <a:avLst/>
        </a:prstGeom>
        <a:noFill/>
        <a:ln w="12700" cap="rnd" cmpd="sng" algn="ctr">
          <a:solidFill>
            <a:schemeClr val="dk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0CC65804-80E2-457A-A25B-A52705EE142F}">
      <dsp:nvSpPr>
        <dsp:cNvPr id="0" name=""/>
        <dsp:cNvSpPr/>
      </dsp:nvSpPr>
      <dsp:spPr>
        <a:xfrm>
          <a:off x="5124575" y="2890438"/>
          <a:ext cx="113728" cy="188274"/>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18458F2-C6C1-4CA1-95FD-E5E7768E5C6B}">
      <dsp:nvSpPr>
        <dsp:cNvPr id="0" name=""/>
        <dsp:cNvSpPr/>
      </dsp:nvSpPr>
      <dsp:spPr>
        <a:xfrm rot="10800000">
          <a:off x="7400396" y="1498661"/>
          <a:ext cx="2537054" cy="682371"/>
        </a:xfrm>
        <a:prstGeom prst="homePlate">
          <a:avLst>
            <a:gd name="adj" fmla="val 40000"/>
          </a:avLst>
        </a:prstGeom>
        <a:gradFill rotWithShape="0">
          <a:gsLst>
            <a:gs pos="0">
              <a:schemeClr val="tx1">
                <a:lumMod val="95000"/>
              </a:schemeClr>
            </a:gs>
            <a:gs pos="100000">
              <a:schemeClr val="dk2">
                <a:hueOff val="0"/>
                <a:satOff val="0"/>
                <a:lumOff val="0"/>
                <a:alphaOff val="0"/>
                <a:shade val="90000"/>
                <a:lumMod val="90000"/>
              </a:schemeClr>
            </a:gs>
          </a:gsLst>
          <a:lin ang="5400000" scaled="0"/>
        </a:gradFill>
        <a:ln w="9525" cap="rnd" cmpd="sng" algn="ctr">
          <a:solidFill>
            <a:schemeClr val="dk2">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755650">
            <a:lnSpc>
              <a:spcPct val="90000"/>
            </a:lnSpc>
            <a:spcBef>
              <a:spcPct val="0"/>
            </a:spcBef>
            <a:spcAft>
              <a:spcPct val="35000"/>
            </a:spcAft>
          </a:pPr>
          <a:r>
            <a:rPr lang="el-GR" sz="1700" kern="1200" dirty="0">
              <a:latin typeface="Arial" panose="020B0604020202020204" pitchFamily="34" charset="0"/>
              <a:cs typeface="Arial" panose="020B0604020202020204" pitchFamily="34" charset="0"/>
            </a:rPr>
            <a:t>Αέρας</a:t>
          </a:r>
          <a:endParaRPr lang="en-US" sz="1700" kern="1200" dirty="0">
            <a:latin typeface="Arial" panose="020B0604020202020204" pitchFamily="34" charset="0"/>
            <a:cs typeface="Arial" panose="020B0604020202020204" pitchFamily="34" charset="0"/>
          </a:endParaRPr>
        </a:p>
      </dsp:txBody>
      <dsp:txXfrm rot="10800000">
        <a:off x="7536870" y="1498661"/>
        <a:ext cx="2400580" cy="682371"/>
      </dsp:txXfrm>
    </dsp:sp>
    <dsp:sp modelId="{5401E5BC-5137-49E4-9201-53966AC64854}">
      <dsp:nvSpPr>
        <dsp:cNvPr id="0" name=""/>
        <dsp:cNvSpPr/>
      </dsp:nvSpPr>
      <dsp:spPr>
        <a:xfrm>
          <a:off x="6907079" y="-1003365"/>
          <a:ext cx="3523687" cy="1819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b" anchorCtr="1">
          <a:noAutofit/>
        </a:bodyPr>
        <a:lstStyle/>
        <a:p>
          <a:pPr lvl="0" algn="ctr" defTabSz="711200">
            <a:lnSpc>
              <a:spcPct val="90000"/>
            </a:lnSpc>
            <a:spcBef>
              <a:spcPct val="0"/>
            </a:spcBef>
            <a:spcAft>
              <a:spcPct val="35000"/>
            </a:spcAft>
          </a:pPr>
          <a:r>
            <a:rPr lang="el-GR" sz="1600" kern="1200" dirty="0">
              <a:latin typeface="Arial" panose="020B0604020202020204" pitchFamily="34" charset="0"/>
              <a:cs typeface="Arial" panose="020B0604020202020204" pitchFamily="34" charset="0"/>
            </a:rPr>
            <a:t>Η «εκδίκηση» της φύσης</a:t>
          </a:r>
          <a:endParaRPr lang="en-US" sz="1600" kern="1200" dirty="0">
            <a:latin typeface="Arial" panose="020B0604020202020204" pitchFamily="34" charset="0"/>
            <a:cs typeface="Arial" panose="020B0604020202020204" pitchFamily="34" charset="0"/>
          </a:endParaRPr>
        </a:p>
      </dsp:txBody>
      <dsp:txXfrm>
        <a:off x="6907079" y="-1003365"/>
        <a:ext cx="3523687" cy="1819656"/>
      </dsp:txXfrm>
    </dsp:sp>
    <dsp:sp modelId="{74850E5A-A27F-4C49-B524-9BDA42FD5C7E}">
      <dsp:nvSpPr>
        <dsp:cNvPr id="0" name=""/>
        <dsp:cNvSpPr/>
      </dsp:nvSpPr>
      <dsp:spPr>
        <a:xfrm>
          <a:off x="8668923" y="930019"/>
          <a:ext cx="0" cy="568642"/>
        </a:xfrm>
        <a:prstGeom prst="line">
          <a:avLst/>
        </a:prstGeom>
        <a:noFill/>
        <a:ln w="12700" cap="rnd" cmpd="sng" algn="ctr">
          <a:solidFill>
            <a:schemeClr val="dk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59A7864F-BA2A-4DE3-9F4E-36E9E79426E5}">
      <dsp:nvSpPr>
        <dsp:cNvPr id="0" name=""/>
        <dsp:cNvSpPr/>
      </dsp:nvSpPr>
      <dsp:spPr>
        <a:xfrm>
          <a:off x="8612059" y="816290"/>
          <a:ext cx="113728" cy="113728"/>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F66DC6-8A5B-4847-93C9-8B98A2BC7340}">
      <dsp:nvSpPr>
        <dsp:cNvPr id="0" name=""/>
        <dsp:cNvSpPr/>
      </dsp:nvSpPr>
      <dsp:spPr>
        <a:xfrm>
          <a:off x="807619" y="644654"/>
          <a:ext cx="2482455" cy="682371"/>
        </a:xfrm>
        <a:prstGeom prst="homePlate">
          <a:avLst>
            <a:gd name="adj" fmla="val 40000"/>
          </a:avLst>
        </a:prstGeom>
        <a:gradFill rotWithShape="0">
          <a:gsLst>
            <a:gs pos="0">
              <a:srgbClr val="00B050"/>
            </a:gs>
            <a:gs pos="100000">
              <a:schemeClr val="accent1">
                <a:hueOff val="0"/>
                <a:satOff val="0"/>
                <a:lumOff val="0"/>
                <a:alphaOff val="0"/>
                <a:shade val="90000"/>
                <a:lumMod val="90000"/>
              </a:schemeClr>
            </a:gs>
          </a:gsLst>
          <a:lin ang="5400000" scaled="0"/>
        </a:gradFill>
        <a:ln w="9525" cap="rnd" cmpd="sng" algn="ctr">
          <a:solidFill>
            <a:schemeClr val="accent1">
              <a:hueOff val="0"/>
              <a:satOff val="0"/>
              <a:lumOff val="0"/>
              <a:alphaOff val="0"/>
            </a:schemeClr>
          </a:solidFill>
          <a:prstDash val="solid"/>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1">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755650">
            <a:lnSpc>
              <a:spcPct val="90000"/>
            </a:lnSpc>
            <a:spcBef>
              <a:spcPct val="0"/>
            </a:spcBef>
            <a:spcAft>
              <a:spcPct val="35000"/>
            </a:spcAft>
          </a:pPr>
          <a:r>
            <a:rPr lang="el-GR" sz="1700" kern="1200" dirty="0"/>
            <a:t>Προτεινόμενες Λύσεις</a:t>
          </a:r>
          <a:endParaRPr lang="en-US" sz="1700" kern="1200" dirty="0"/>
        </a:p>
      </dsp:txBody>
      <dsp:txXfrm>
        <a:off x="807619" y="644654"/>
        <a:ext cx="2345981" cy="682371"/>
      </dsp:txXfrm>
    </dsp:sp>
    <dsp:sp modelId="{46B847C5-8F29-4DF0-BD05-6011F712F144}">
      <dsp:nvSpPr>
        <dsp:cNvPr id="0" name=""/>
        <dsp:cNvSpPr/>
      </dsp:nvSpPr>
      <dsp:spPr>
        <a:xfrm>
          <a:off x="324919" y="-1857372"/>
          <a:ext cx="3447854" cy="1819656"/>
        </a:xfrm>
        <a:prstGeom prst="rect">
          <a:avLst/>
        </a:prstGeom>
        <a:noFill/>
        <a:ln>
          <a:noFill/>
        </a:ln>
        <a:effectLst/>
      </dsp:spPr>
      <dsp:style>
        <a:lnRef idx="0">
          <a:scrgbClr r="0" g="0" b="0"/>
        </a:lnRef>
        <a:fillRef idx="0">
          <a:scrgbClr r="0" g="0" b="0"/>
        </a:fillRef>
        <a:effectRef idx="0">
          <a:scrgbClr r="0" g="0" b="0"/>
        </a:effectRef>
        <a:fontRef idx="minor"/>
      </dsp:style>
    </dsp:sp>
    <dsp:sp modelId="{CF3AFD86-C636-41B8-9C2F-99B11063718E}">
      <dsp:nvSpPr>
        <dsp:cNvPr id="0" name=""/>
        <dsp:cNvSpPr/>
      </dsp:nvSpPr>
      <dsp:spPr>
        <a:xfrm rot="3047006">
          <a:off x="3069699" y="1450122"/>
          <a:ext cx="1198517" cy="0"/>
        </a:xfrm>
        <a:custGeom>
          <a:avLst/>
          <a:gdLst/>
          <a:ahLst/>
          <a:cxnLst/>
          <a:rect l="0" t="0" r="0" b="0"/>
          <a:pathLst>
            <a:path>
              <a:moveTo>
                <a:pt x="0" y="0"/>
              </a:moveTo>
              <a:lnTo>
                <a:pt x="1198517" y="0"/>
              </a:lnTo>
            </a:path>
          </a:pathLst>
        </a:custGeom>
        <a:noFill/>
        <a:ln w="9525" cap="rnd" cmpd="sng" algn="ctr">
          <a:solidFill>
            <a:schemeClr val="accent1">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1">
          <a:scrgbClr r="0" g="0" b="0"/>
        </a:fillRef>
        <a:effectRef idx="2">
          <a:scrgbClr r="0" g="0" b="0"/>
        </a:effectRef>
        <a:fontRef idx="minor"/>
      </dsp:style>
    </dsp:sp>
    <dsp:sp modelId="{AC27BBEF-C8DD-4308-9CCE-C7BC73CFD704}">
      <dsp:nvSpPr>
        <dsp:cNvPr id="0" name=""/>
        <dsp:cNvSpPr/>
      </dsp:nvSpPr>
      <dsp:spPr>
        <a:xfrm>
          <a:off x="2048847" y="76011"/>
          <a:ext cx="0" cy="568642"/>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407580F1-4D51-48EC-8858-AF8640B89DEE}">
      <dsp:nvSpPr>
        <dsp:cNvPr id="0" name=""/>
        <dsp:cNvSpPr/>
      </dsp:nvSpPr>
      <dsp:spPr>
        <a:xfrm>
          <a:off x="1991982" y="-37716"/>
          <a:ext cx="113728" cy="113728"/>
        </a:xfrm>
        <a:prstGeom prst="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3">
          <a:scrgbClr r="0" g="0" b="0"/>
        </a:fillRef>
        <a:effectRef idx="3">
          <a:scrgbClr r="0" g="0" b="0"/>
        </a:effectRef>
        <a:fontRef idx="minor">
          <a:schemeClr val="lt1"/>
        </a:fontRef>
      </dsp:style>
    </dsp:sp>
    <dsp:sp modelId="{8EAC610B-FC2D-4E66-A096-2E23A75E8CE6}">
      <dsp:nvSpPr>
        <dsp:cNvPr id="0" name=""/>
        <dsp:cNvSpPr/>
      </dsp:nvSpPr>
      <dsp:spPr>
        <a:xfrm>
          <a:off x="4047841" y="1556538"/>
          <a:ext cx="2482455" cy="715732"/>
        </a:xfrm>
        <a:prstGeom prst="hexagon">
          <a:avLst>
            <a:gd name="adj" fmla="val 40000"/>
            <a:gd name="vf" fmla="val 115470"/>
          </a:avLst>
        </a:prstGeom>
        <a:gradFill rotWithShape="0">
          <a:gsLst>
            <a:gs pos="0">
              <a:srgbClr val="00B050"/>
            </a:gs>
            <a:gs pos="100000">
              <a:schemeClr val="accent1">
                <a:hueOff val="0"/>
                <a:satOff val="0"/>
                <a:lumOff val="0"/>
                <a:alphaOff val="0"/>
                <a:shade val="90000"/>
                <a:lumMod val="90000"/>
              </a:schemeClr>
            </a:gs>
          </a:gsLst>
          <a:lin ang="5400000" scaled="0"/>
        </a:gradFill>
        <a:ln w="9525" cap="rnd" cmpd="sng" algn="ctr">
          <a:solidFill>
            <a:schemeClr val="accent1">
              <a:hueOff val="0"/>
              <a:satOff val="0"/>
              <a:lumOff val="0"/>
              <a:alphaOff val="0"/>
            </a:schemeClr>
          </a:solidFill>
          <a:prstDash val="solid"/>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1">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755650">
            <a:lnSpc>
              <a:spcPct val="90000"/>
            </a:lnSpc>
            <a:spcBef>
              <a:spcPct val="0"/>
            </a:spcBef>
            <a:spcAft>
              <a:spcPct val="35000"/>
            </a:spcAft>
          </a:pPr>
          <a:r>
            <a:rPr lang="el-GR" sz="1700" kern="1200" dirty="0"/>
            <a:t>Ατομική Ευθύνη</a:t>
          </a:r>
          <a:endParaRPr lang="en-US" sz="1700" kern="1200" dirty="0"/>
        </a:p>
      </dsp:txBody>
      <dsp:txXfrm>
        <a:off x="4350143" y="1643697"/>
        <a:ext cx="1877851" cy="541414"/>
      </dsp:txXfrm>
    </dsp:sp>
    <dsp:sp modelId="{4EBF67CA-7B13-4FE6-A5D4-F2B5DBB8EF10}">
      <dsp:nvSpPr>
        <dsp:cNvPr id="0" name=""/>
        <dsp:cNvSpPr/>
      </dsp:nvSpPr>
      <dsp:spPr>
        <a:xfrm>
          <a:off x="3565141" y="2893479"/>
          <a:ext cx="3447854" cy="1908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4460" rIns="0" bIns="124460" numCol="1" spcCol="1270" anchor="ctr" anchorCtr="1">
          <a:noAutofit/>
        </a:bodyPr>
        <a:lstStyle/>
        <a:p>
          <a:pPr lvl="0" algn="ctr" defTabSz="622300">
            <a:lnSpc>
              <a:spcPct val="90000"/>
            </a:lnSpc>
            <a:spcBef>
              <a:spcPct val="0"/>
            </a:spcBef>
            <a:spcAft>
              <a:spcPct val="35000"/>
            </a:spcAft>
            <a:buFont typeface="Symbol" panose="05050102010706020507" pitchFamily="18" charset="2"/>
            <a:buChar char=""/>
          </a:pPr>
          <a:r>
            <a:rPr lang="el-GR" sz="1400" kern="1200" dirty="0">
              <a:latin typeface="Arial" panose="020B0604020202020204" pitchFamily="34" charset="0"/>
              <a:cs typeface="Arial" panose="020B0604020202020204" pitchFamily="34" charset="0"/>
            </a:rPr>
            <a:t>Ανακύκλωση υλικών</a:t>
          </a:r>
        </a:p>
        <a:p>
          <a:pPr lvl="0" algn="ctr" defTabSz="622300">
            <a:lnSpc>
              <a:spcPct val="90000"/>
            </a:lnSpc>
            <a:spcBef>
              <a:spcPct val="0"/>
            </a:spcBef>
            <a:spcAft>
              <a:spcPct val="35000"/>
            </a:spcAft>
            <a:buFont typeface="Symbol" panose="05050102010706020507" pitchFamily="18" charset="2"/>
            <a:buChar char=""/>
          </a:pPr>
          <a:r>
            <a:rPr lang="el-GR" sz="1400" kern="1200" dirty="0">
              <a:latin typeface="Arial" panose="020B0604020202020204" pitchFamily="34" charset="0"/>
              <a:cs typeface="Arial" panose="020B0604020202020204" pitchFamily="34" charset="0"/>
            </a:rPr>
            <a:t>Σεβασμός στο ζωικό βασίλειο</a:t>
          </a:r>
        </a:p>
        <a:p>
          <a:pPr lvl="0" algn="ctr" defTabSz="622300">
            <a:lnSpc>
              <a:spcPct val="90000"/>
            </a:lnSpc>
            <a:spcBef>
              <a:spcPct val="0"/>
            </a:spcBef>
            <a:spcAft>
              <a:spcPct val="35000"/>
            </a:spcAft>
            <a:buFont typeface="Symbol" panose="05050102010706020507" pitchFamily="18" charset="2"/>
            <a:buChar char=""/>
          </a:pPr>
          <a:r>
            <a:rPr lang="el-GR" sz="1400" kern="1200" dirty="0">
              <a:latin typeface="Arial" panose="020B0604020202020204" pitchFamily="34" charset="0"/>
              <a:cs typeface="Arial" panose="020B0604020202020204" pitchFamily="34" charset="0"/>
            </a:rPr>
            <a:t>Συνείδηση φύτευσης και δημιουργίας κήπου</a:t>
          </a:r>
          <a:endParaRPr lang="en-US" sz="1400" kern="1200" dirty="0">
            <a:latin typeface="Arial" panose="020B0604020202020204" pitchFamily="34" charset="0"/>
            <a:cs typeface="Arial" panose="020B0604020202020204" pitchFamily="34" charset="0"/>
          </a:endParaRPr>
        </a:p>
        <a:p>
          <a:pPr lvl="0" algn="ctr" defTabSz="533400">
            <a:lnSpc>
              <a:spcPct val="90000"/>
            </a:lnSpc>
            <a:spcBef>
              <a:spcPct val="0"/>
            </a:spcBef>
            <a:spcAft>
              <a:spcPct val="35000"/>
            </a:spcAft>
            <a:buFont typeface="Symbol" panose="05050102010706020507" pitchFamily="18" charset="2"/>
            <a:buChar char=""/>
          </a:pPr>
          <a:endParaRPr lang="en-CY" sz="1200" kern="1200" dirty="0"/>
        </a:p>
      </dsp:txBody>
      <dsp:txXfrm>
        <a:off x="3565141" y="2893479"/>
        <a:ext cx="3447854" cy="1908618"/>
      </dsp:txXfrm>
    </dsp:sp>
    <dsp:sp modelId="{61A8C36E-8A1B-40F2-AED1-4DCA68BADEF4}">
      <dsp:nvSpPr>
        <dsp:cNvPr id="0" name=""/>
        <dsp:cNvSpPr/>
      </dsp:nvSpPr>
      <dsp:spPr>
        <a:xfrm rot="1001123">
          <a:off x="6510956" y="2046289"/>
          <a:ext cx="918683" cy="0"/>
        </a:xfrm>
        <a:custGeom>
          <a:avLst/>
          <a:gdLst/>
          <a:ahLst/>
          <a:cxnLst/>
          <a:rect l="0" t="0" r="0" b="0"/>
          <a:pathLst>
            <a:path>
              <a:moveTo>
                <a:pt x="0" y="0"/>
              </a:moveTo>
              <a:lnTo>
                <a:pt x="918683" y="0"/>
              </a:lnTo>
            </a:path>
          </a:pathLst>
        </a:custGeom>
        <a:noFill/>
        <a:ln w="9525" cap="rnd" cmpd="sng" algn="ctr">
          <a:solidFill>
            <a:schemeClr val="accent1">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1">
          <a:scrgbClr r="0" g="0" b="0"/>
        </a:fillRef>
        <a:effectRef idx="2">
          <a:scrgbClr r="0" g="0" b="0"/>
        </a:effectRef>
        <a:fontRef idx="minor"/>
      </dsp:style>
    </dsp:sp>
    <dsp:sp modelId="{EF2BCF49-D21A-4CE2-AE95-81209766FB18}">
      <dsp:nvSpPr>
        <dsp:cNvPr id="0" name=""/>
        <dsp:cNvSpPr/>
      </dsp:nvSpPr>
      <dsp:spPr>
        <a:xfrm>
          <a:off x="5289069" y="2241689"/>
          <a:ext cx="0" cy="596443"/>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0CC65804-80E2-457A-A25B-A52705EE142F}">
      <dsp:nvSpPr>
        <dsp:cNvPr id="0" name=""/>
        <dsp:cNvSpPr/>
      </dsp:nvSpPr>
      <dsp:spPr>
        <a:xfrm>
          <a:off x="5232205" y="2821452"/>
          <a:ext cx="113728" cy="119288"/>
        </a:xfrm>
        <a:prstGeom prst="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3">
          <a:scrgbClr r="0" g="0" b="0"/>
        </a:fillRef>
        <a:effectRef idx="3">
          <a:scrgbClr r="0" g="0" b="0"/>
        </a:effectRef>
        <a:fontRef idx="minor">
          <a:schemeClr val="lt1"/>
        </a:fontRef>
      </dsp:style>
    </dsp:sp>
    <dsp:sp modelId="{218458F2-C6C1-4CA1-95FD-E5E7768E5C6B}">
      <dsp:nvSpPr>
        <dsp:cNvPr id="0" name=""/>
        <dsp:cNvSpPr/>
      </dsp:nvSpPr>
      <dsp:spPr>
        <a:xfrm rot="10800000">
          <a:off x="7410299" y="1836988"/>
          <a:ext cx="2482455" cy="682371"/>
        </a:xfrm>
        <a:prstGeom prst="homePlate">
          <a:avLst>
            <a:gd name="adj" fmla="val 40000"/>
          </a:avLst>
        </a:prstGeom>
        <a:gradFill rotWithShape="0">
          <a:gsLst>
            <a:gs pos="0">
              <a:srgbClr val="00B050"/>
            </a:gs>
            <a:gs pos="100000">
              <a:schemeClr val="accent1">
                <a:hueOff val="0"/>
                <a:satOff val="0"/>
                <a:lumOff val="0"/>
                <a:alphaOff val="0"/>
                <a:shade val="90000"/>
                <a:lumMod val="90000"/>
              </a:schemeClr>
            </a:gs>
          </a:gsLst>
          <a:lin ang="5400000" scaled="0"/>
        </a:gradFill>
        <a:ln w="9525" cap="rnd" cmpd="sng" algn="ctr">
          <a:solidFill>
            <a:schemeClr val="accent1">
              <a:hueOff val="0"/>
              <a:satOff val="0"/>
              <a:lumOff val="0"/>
              <a:alphaOff val="0"/>
            </a:schemeClr>
          </a:solidFill>
          <a:prstDash val="solid"/>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1">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755650">
            <a:lnSpc>
              <a:spcPct val="90000"/>
            </a:lnSpc>
            <a:spcBef>
              <a:spcPct val="0"/>
            </a:spcBef>
            <a:spcAft>
              <a:spcPct val="35000"/>
            </a:spcAft>
          </a:pPr>
          <a:r>
            <a:rPr lang="el-GR" sz="1700" kern="1200" dirty="0"/>
            <a:t>Εκπαίδευση</a:t>
          </a:r>
          <a:endParaRPr lang="en-US" sz="1700" kern="1200" dirty="0"/>
        </a:p>
      </dsp:txBody>
      <dsp:txXfrm rot="10800000">
        <a:off x="7546773" y="1836988"/>
        <a:ext cx="2345981" cy="682371"/>
      </dsp:txXfrm>
    </dsp:sp>
    <dsp:sp modelId="{5401E5BC-5137-49E4-9201-53966AC64854}">
      <dsp:nvSpPr>
        <dsp:cNvPr id="0" name=""/>
        <dsp:cNvSpPr/>
      </dsp:nvSpPr>
      <dsp:spPr>
        <a:xfrm>
          <a:off x="6927600" y="-665038"/>
          <a:ext cx="3447854" cy="1819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6680" rIns="0" bIns="106680" numCol="1" spcCol="1270" anchor="ctr" anchorCtr="1">
          <a:noAutofit/>
        </a:bodyPr>
        <a:lstStyle/>
        <a:p>
          <a:pPr lvl="0" algn="ctr" defTabSz="533400">
            <a:lnSpc>
              <a:spcPct val="90000"/>
            </a:lnSpc>
            <a:spcBef>
              <a:spcPct val="0"/>
            </a:spcBef>
            <a:spcAft>
              <a:spcPct val="35000"/>
            </a:spcAft>
          </a:pPr>
          <a:endParaRPr lang="en-US" sz="1200" kern="1200" dirty="0"/>
        </a:p>
      </dsp:txBody>
      <dsp:txXfrm>
        <a:off x="6927600" y="-665038"/>
        <a:ext cx="3447854" cy="1819656"/>
      </dsp:txXfrm>
    </dsp:sp>
    <dsp:sp modelId="{74850E5A-A27F-4C49-B524-9BDA42FD5C7E}">
      <dsp:nvSpPr>
        <dsp:cNvPr id="0" name=""/>
        <dsp:cNvSpPr/>
      </dsp:nvSpPr>
      <dsp:spPr>
        <a:xfrm>
          <a:off x="8651527" y="1268345"/>
          <a:ext cx="0" cy="568642"/>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59A7864F-BA2A-4DE3-9F4E-36E9E79426E5}">
      <dsp:nvSpPr>
        <dsp:cNvPr id="0" name=""/>
        <dsp:cNvSpPr/>
      </dsp:nvSpPr>
      <dsp:spPr>
        <a:xfrm>
          <a:off x="8594663" y="1154617"/>
          <a:ext cx="113728" cy="113728"/>
        </a:xfrm>
        <a:prstGeom prst="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11/17/2025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508280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11/17/2025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7392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11/17/2025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77243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11/17/2025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82853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11/17/2025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97252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11/17/2025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92141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11/17/2025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3939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11/17/2025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949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11/17/2025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47370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11/17/2025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5516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11/17/2025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6120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11/17/2025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03605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11/17/2025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9299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11/17/2025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729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11/17/2025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1489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11/17/2025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769114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11/17/2025</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42305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11/17/2025</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3620715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Layout" Target="../diagrams/layout3.xml"/><Relationship Id="rId7" Type="http://schemas.openxmlformats.org/officeDocument/2006/relationships/image" Target="../media/image10.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jpeg"/><Relationship Id="rId1" Type="http://schemas.openxmlformats.org/officeDocument/2006/relationships/slideLayout" Target="../slideLayouts/slideLayout6.xml"/><Relationship Id="rId5" Type="http://schemas.openxmlformats.org/officeDocument/2006/relationships/image" Target="../media/image14.emf"/><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1.png"/><Relationship Id="rId4" Type="http://schemas.openxmlformats.org/officeDocument/2006/relationships/diagramData" Target="../diagrams/data1.xm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Layout" Target="../diagrams/layout2.xml"/><Relationship Id="rId7" Type="http://schemas.openxmlformats.org/officeDocument/2006/relationships/image" Target="../media/image10.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05AC74-6838-4CD9-B157-B3BB3E2F5415}"/>
              </a:ext>
              <a:ext uri="{C183D7F6-B498-43B3-948B-1728B52AA6E4}">
                <adec:decorative xmlns:adec="http://schemas.microsoft.com/office/drawing/2017/decorative" xmlns="" val="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285750"/>
            <a:ext cx="12191980" cy="7143750"/>
          </a:xfrm>
          <a:prstGeom prst="rect">
            <a:avLst/>
          </a:prstGeom>
        </p:spPr>
      </p:pic>
      <p:sp useBgFill="1">
        <p:nvSpPr>
          <p:cNvPr id="83"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99829" y="1101852"/>
            <a:ext cx="4254640" cy="4654297"/>
          </a:xfrm>
          <a:prstGeom prst="round2SameRect">
            <a:avLst>
              <a:gd name="adj1" fmla="val 5146"/>
              <a:gd name="adj2" fmla="val 400"/>
            </a:avLst>
          </a:prstGeom>
          <a:ln>
            <a:noFill/>
          </a:ln>
          <a:effectLst>
            <a:outerShdw blurRad="50800" dist="38100" dir="5400000" algn="tl" rotWithShape="0">
              <a:srgbClr val="000000">
                <a:alpha val="43000"/>
              </a:srgbClr>
            </a:outerShdw>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udy Old Style"/>
              <a:ea typeface="+mn-ea"/>
              <a:cs typeface="+mn-cs"/>
            </a:endParaRPr>
          </a:p>
        </p:txBody>
      </p:sp>
      <p:sp>
        <p:nvSpPr>
          <p:cNvPr id="2" name="Title 1">
            <a:extLst>
              <a:ext uri="{FF2B5EF4-FFF2-40B4-BE49-F238E27FC236}">
                <a16:creationId xmlns:a16="http://schemas.microsoft.com/office/drawing/2014/main" id="{0D1F047C-C727-42A7-85C5-68C5AA1B1A93}"/>
              </a:ext>
            </a:extLst>
          </p:cNvPr>
          <p:cNvSpPr>
            <a:spLocks noGrp="1"/>
          </p:cNvSpPr>
          <p:nvPr>
            <p:ph type="ctrTitle"/>
          </p:nvPr>
        </p:nvSpPr>
        <p:spPr>
          <a:xfrm>
            <a:off x="205069" y="1603868"/>
            <a:ext cx="4443939" cy="2966876"/>
          </a:xfrm>
        </p:spPr>
        <p:txBody>
          <a:bodyPr>
            <a:normAutofit/>
          </a:bodyPr>
          <a:lstStyle/>
          <a:p>
            <a:pPr algn="l"/>
            <a:r>
              <a:rPr lang="en-US" sz="4400" dirty="0"/>
              <a:t>Articulate Project</a:t>
            </a:r>
            <a:br>
              <a:rPr lang="en-US" sz="4400" dirty="0"/>
            </a:br>
            <a:r>
              <a:rPr lang="en-US" sz="4400" dirty="0"/>
              <a:t>“Climate Change”</a:t>
            </a:r>
            <a:br>
              <a:rPr lang="en-US" sz="4400" dirty="0"/>
            </a:br>
            <a:endParaRPr lang="en-US" sz="4400" dirty="0"/>
          </a:p>
        </p:txBody>
      </p:sp>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804335" y="4009771"/>
            <a:ext cx="3503122" cy="1244361"/>
          </a:xfrm>
        </p:spPr>
        <p:txBody>
          <a:bodyPr>
            <a:normAutofit lnSpcReduction="10000"/>
          </a:bodyPr>
          <a:lstStyle/>
          <a:p>
            <a:pPr algn="l"/>
            <a:endParaRPr lang="el-GR" sz="1800" dirty="0">
              <a:solidFill>
                <a:srgbClr val="FC05CB"/>
              </a:solidFill>
            </a:endParaRPr>
          </a:p>
          <a:p>
            <a:pPr algn="l"/>
            <a:endParaRPr lang="el-GR" sz="1800" dirty="0">
              <a:solidFill>
                <a:srgbClr val="FC05CB"/>
              </a:solidFill>
            </a:endParaRPr>
          </a:p>
          <a:p>
            <a:pPr algn="r"/>
            <a:r>
              <a:rPr lang="el-GR" sz="1800" dirty="0">
                <a:solidFill>
                  <a:srgbClr val="FC05CB"/>
                </a:solidFill>
              </a:rPr>
              <a:t>Χρίστος Ρ. </a:t>
            </a:r>
            <a:r>
              <a:rPr lang="el-GR" sz="1800" dirty="0" err="1">
                <a:solidFill>
                  <a:srgbClr val="FC05CB"/>
                </a:solidFill>
              </a:rPr>
              <a:t>Τσιαήλης</a:t>
            </a:r>
            <a:endParaRPr lang="en-US" sz="1800" dirty="0">
              <a:solidFill>
                <a:srgbClr val="FC05CB"/>
              </a:solidFill>
            </a:endParaRPr>
          </a:p>
        </p:txBody>
      </p:sp>
      <p:pic>
        <p:nvPicPr>
          <p:cNvPr id="5" name="Picture 4">
            <a:extLst>
              <a:ext uri="{FF2B5EF4-FFF2-40B4-BE49-F238E27FC236}">
                <a16:creationId xmlns:a16="http://schemas.microsoft.com/office/drawing/2014/main" id="{FB1110BC-B69E-BA46-A843-A57CB133ECF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72896" y="1749003"/>
            <a:ext cx="2228850" cy="1033780"/>
          </a:xfrm>
          <a:prstGeom prst="rect">
            <a:avLst/>
          </a:prstGeom>
          <a:solidFill>
            <a:schemeClr val="tx1"/>
          </a:solidFill>
          <a:ln>
            <a:noFill/>
          </a:ln>
        </p:spPr>
      </p:pic>
      <p:pic>
        <p:nvPicPr>
          <p:cNvPr id="7" name="Picture 6"/>
          <p:cNvPicPr>
            <a:picLocks noChangeAspect="1"/>
          </p:cNvPicPr>
          <p:nvPr/>
        </p:nvPicPr>
        <p:blipFill>
          <a:blip r:embed="rId6"/>
          <a:stretch>
            <a:fillRect/>
          </a:stretch>
        </p:blipFill>
        <p:spPr>
          <a:xfrm>
            <a:off x="8621008" y="292213"/>
            <a:ext cx="3380738" cy="1009467"/>
          </a:xfrm>
          <a:prstGeom prst="rect">
            <a:avLst/>
          </a:prstGeom>
        </p:spPr>
      </p:pic>
      <p:sp>
        <p:nvSpPr>
          <p:cNvPr id="8" name="TextBox 7"/>
          <p:cNvSpPr txBox="1"/>
          <p:nvPr/>
        </p:nvSpPr>
        <p:spPr>
          <a:xfrm>
            <a:off x="5295207" y="5478087"/>
            <a:ext cx="6625244" cy="769441"/>
          </a:xfrm>
          <a:prstGeom prst="rect">
            <a:avLst/>
          </a:prstGeom>
          <a:noFill/>
        </p:spPr>
        <p:txBody>
          <a:bodyPr wrap="square" rtlCol="0">
            <a:spAutoFit/>
          </a:bodyPr>
          <a:lstStyle/>
          <a:p>
            <a:pPr algn="just"/>
            <a:r>
              <a:rPr lang="el-GR" sz="1100" i="1" dirty="0">
                <a:solidFill>
                  <a:schemeClr val="bg1"/>
                </a:solidFill>
              </a:rPr>
              <a:t>*Οι απόψεις και οι γνώμες που διατυπώνονται εκφράζουν αποκλειστικά τις απόψεις των συντακτών και δεν αντιπροσωπεύουν </a:t>
            </a:r>
            <a:r>
              <a:rPr lang="el-GR" sz="1100" i="1" dirty="0" err="1">
                <a:solidFill>
                  <a:schemeClr val="bg1"/>
                </a:solidFill>
              </a:rPr>
              <a:t>κατ’ανάγκη</a:t>
            </a:r>
            <a:r>
              <a:rPr lang="el-GR" sz="1100" i="1" dirty="0">
                <a:solidFill>
                  <a:schemeClr val="bg1"/>
                </a:solidFill>
              </a:rPr>
              <a:t>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spTree>
    <p:extLst>
      <p:ext uri="{BB962C8B-B14F-4D97-AF65-F5344CB8AC3E}">
        <p14:creationId xmlns:p14="http://schemas.microsoft.com/office/powerpoint/2010/main" val="1946576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A4AA4-7674-82A6-76A7-F50B7EB60360}"/>
              </a:ext>
            </a:extLst>
          </p:cNvPr>
          <p:cNvSpPr>
            <a:spLocks noGrp="1"/>
          </p:cNvSpPr>
          <p:nvPr>
            <p:ph type="title"/>
          </p:nvPr>
        </p:nvSpPr>
        <p:spPr/>
        <p:txBody>
          <a:bodyPr/>
          <a:lstStyle/>
          <a:p>
            <a:r>
              <a:rPr lang="el-GR" dirty="0"/>
              <a:t>Ανάγνωση κειμένου</a:t>
            </a:r>
            <a:endParaRPr lang="en-CY" dirty="0"/>
          </a:p>
        </p:txBody>
      </p:sp>
      <p:sp>
        <p:nvSpPr>
          <p:cNvPr id="3" name="Content Placeholder 2">
            <a:extLst>
              <a:ext uri="{FF2B5EF4-FFF2-40B4-BE49-F238E27FC236}">
                <a16:creationId xmlns:a16="http://schemas.microsoft.com/office/drawing/2014/main" id="{CCB3F03B-E3F7-0DFE-5B40-247DF6E04CDD}"/>
              </a:ext>
            </a:extLst>
          </p:cNvPr>
          <p:cNvSpPr>
            <a:spLocks noGrp="1"/>
          </p:cNvSpPr>
          <p:nvPr>
            <p:ph idx="1"/>
          </p:nvPr>
        </p:nvSpPr>
        <p:spPr/>
        <p:txBody>
          <a:bodyPr anchor="ctr">
            <a:normAutofit/>
          </a:bodyPr>
          <a:lstStyle/>
          <a:p>
            <a:pPr algn="ctr"/>
            <a:r>
              <a:rPr lang="el-GR" sz="4400" dirty="0" err="1"/>
              <a:t>Λουίς</a:t>
            </a:r>
            <a:r>
              <a:rPr lang="el-GR" sz="4400" dirty="0"/>
              <a:t> </a:t>
            </a:r>
            <a:r>
              <a:rPr lang="el-GR" sz="4400" dirty="0" err="1"/>
              <a:t>Σεπούλβεδα</a:t>
            </a:r>
            <a:r>
              <a:rPr lang="el-GR" sz="4400" dirty="0"/>
              <a:t> - μαύρο κύμα</a:t>
            </a:r>
            <a:endParaRPr lang="en-CY" sz="4400" dirty="0"/>
          </a:p>
        </p:txBody>
      </p:sp>
    </p:spTree>
    <p:extLst>
      <p:ext uri="{BB962C8B-B14F-4D97-AF65-F5344CB8AC3E}">
        <p14:creationId xmlns:p14="http://schemas.microsoft.com/office/powerpoint/2010/main" val="1914172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descr="SmartArt Graphic">
            <a:extLst>
              <a:ext uri="{FF2B5EF4-FFF2-40B4-BE49-F238E27FC236}">
                <a16:creationId xmlns:a16="http://schemas.microsoft.com/office/drawing/2014/main" id="{D6E2B9AC-73A3-4B9A-84F6-A0F50427C9AE}"/>
              </a:ext>
            </a:extLst>
          </p:cNvPr>
          <p:cNvGraphicFramePr>
            <a:graphicFrameLocks noGrp="1"/>
          </p:cNvGraphicFramePr>
          <p:nvPr>
            <p:ph idx="1"/>
            <p:extLst>
              <p:ext uri="{D42A27DB-BD31-4B8C-83A1-F6EECF244321}">
                <p14:modId xmlns:p14="http://schemas.microsoft.com/office/powerpoint/2010/main" val="2117823795"/>
              </p:ext>
            </p:extLst>
          </p:nvPr>
        </p:nvGraphicFramePr>
        <p:xfrm>
          <a:off x="914400" y="561975"/>
          <a:ext cx="10353675" cy="5686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7B2FD927-CBAE-3916-5D85-49FA52A652CB}"/>
              </a:ext>
            </a:extLst>
          </p:cNvPr>
          <p:cNvSpPr txBox="1"/>
          <p:nvPr/>
        </p:nvSpPr>
        <p:spPr>
          <a:xfrm>
            <a:off x="8371566" y="4113045"/>
            <a:ext cx="2676007" cy="1996509"/>
          </a:xfrm>
          <a:prstGeom prst="rect">
            <a:avLst/>
          </a:prstGeom>
          <a:noFill/>
        </p:spPr>
        <p:txBody>
          <a:bodyPr wrap="square" rtlCol="0">
            <a:spAutoFit/>
          </a:bodyPr>
          <a:lstStyle/>
          <a:p>
            <a:pPr lvl="0" algn="ctr">
              <a:lnSpc>
                <a:spcPct val="150000"/>
              </a:lnSpc>
            </a:pPr>
            <a:r>
              <a:rPr lang="el-GR" sz="1400" dirty="0">
                <a:effectLst/>
                <a:latin typeface="Arial" panose="020B0604020202020204" pitchFamily="34" charset="0"/>
                <a:ea typeface="Calibri" panose="020F0502020204030204" pitchFamily="34" charset="0"/>
                <a:cs typeface="Times New Roman" panose="02020603050405020304" pitchFamily="18" charset="0"/>
              </a:rPr>
              <a:t>Νόμοι της πολιτείας για διατήρηση κήπων σε κτήρια</a:t>
            </a:r>
            <a:endParaRPr lang="en-CY" sz="1400" dirty="0">
              <a:effectLst/>
              <a:latin typeface="Calibri" panose="020F0502020204030204" pitchFamily="34" charset="0"/>
              <a:ea typeface="Calibri" panose="020F0502020204030204" pitchFamily="34" charset="0"/>
              <a:cs typeface="Times New Roman" panose="02020603050405020304" pitchFamily="18" charset="0"/>
            </a:endParaRPr>
          </a:p>
          <a:p>
            <a:pPr lvl="0" algn="ctr">
              <a:lnSpc>
                <a:spcPct val="150000"/>
              </a:lnSpc>
              <a:spcAft>
                <a:spcPts val="800"/>
              </a:spcAft>
            </a:pPr>
            <a:r>
              <a:rPr lang="el-GR" sz="1400" dirty="0">
                <a:effectLst/>
                <a:latin typeface="Arial" panose="020B0604020202020204" pitchFamily="34" charset="0"/>
                <a:ea typeface="Calibri" panose="020F0502020204030204" pitchFamily="34" charset="0"/>
                <a:cs typeface="Times New Roman" panose="02020603050405020304" pitchFamily="18" charset="0"/>
              </a:rPr>
              <a:t>Δημιουργία οικολογικής συνείδησης στον γενικό πληθυσμό και στον σχολικό πληθυσμό</a:t>
            </a:r>
            <a:endParaRPr lang="en-CY"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28952F7C-86F1-FDCA-94CF-C407F4618D8A}"/>
              </a:ext>
            </a:extLst>
          </p:cNvPr>
          <p:cNvSpPr txBox="1"/>
          <p:nvPr/>
        </p:nvSpPr>
        <p:spPr>
          <a:xfrm>
            <a:off x="1164011" y="2820107"/>
            <a:ext cx="3536952" cy="3530903"/>
          </a:xfrm>
          <a:prstGeom prst="rect">
            <a:avLst/>
          </a:prstGeom>
          <a:noFill/>
        </p:spPr>
        <p:txBody>
          <a:bodyPr wrap="square" rtlCol="0">
            <a:spAutoFit/>
          </a:bodyPr>
          <a:lstStyle/>
          <a:p>
            <a:pPr lvl="0" algn="ctr">
              <a:lnSpc>
                <a:spcPct val="150000"/>
              </a:lnSpc>
            </a:pPr>
            <a:r>
              <a:rPr lang="el-GR" sz="1400" dirty="0">
                <a:effectLst/>
                <a:latin typeface="Arial" panose="020B0604020202020204" pitchFamily="34" charset="0"/>
                <a:ea typeface="Calibri" panose="020F0502020204030204" pitchFamily="34" charset="0"/>
                <a:cs typeface="Arial" panose="020B0604020202020204" pitchFamily="34" charset="0"/>
              </a:rPr>
              <a:t>Χρήση ανανεώσιμων πηγών ενέργειας (αιολική, υδροηλεκτρική, γεωθερμική, το ερώτημα της πυρηνικής) </a:t>
            </a:r>
            <a:endParaRPr lang="en-CY" sz="1400" dirty="0">
              <a:effectLst/>
              <a:latin typeface="Arial" panose="020B0604020202020204" pitchFamily="34" charset="0"/>
              <a:ea typeface="Calibri" panose="020F0502020204030204" pitchFamily="34" charset="0"/>
              <a:cs typeface="Arial" panose="020B0604020202020204" pitchFamily="34" charset="0"/>
            </a:endParaRPr>
          </a:p>
          <a:p>
            <a:pPr lvl="0" algn="ctr">
              <a:lnSpc>
                <a:spcPct val="150000"/>
              </a:lnSpc>
            </a:pPr>
            <a:r>
              <a:rPr lang="el-GR" sz="1400" dirty="0" err="1">
                <a:effectLst/>
                <a:latin typeface="Arial" panose="020B0604020202020204" pitchFamily="34" charset="0"/>
                <a:ea typeface="Calibri" panose="020F0502020204030204" pitchFamily="34" charset="0"/>
                <a:cs typeface="Arial" panose="020B0604020202020204" pitchFamily="34" charset="0"/>
              </a:rPr>
              <a:t>Βιοθερμικά</a:t>
            </a:r>
            <a:r>
              <a:rPr lang="el-GR" sz="1400" dirty="0">
                <a:effectLst/>
                <a:latin typeface="Arial" panose="020B0604020202020204" pitchFamily="34" charset="0"/>
                <a:ea typeface="Calibri" panose="020F0502020204030204" pitchFamily="34" charset="0"/>
                <a:cs typeface="Arial" panose="020B0604020202020204" pitchFamily="34" charset="0"/>
              </a:rPr>
              <a:t> σπίτια</a:t>
            </a:r>
            <a:endParaRPr lang="en-CY" sz="1400" dirty="0">
              <a:effectLst/>
              <a:latin typeface="Arial" panose="020B0604020202020204" pitchFamily="34" charset="0"/>
              <a:ea typeface="Calibri" panose="020F0502020204030204" pitchFamily="34" charset="0"/>
              <a:cs typeface="Arial" panose="020B0604020202020204" pitchFamily="34" charset="0"/>
            </a:endParaRPr>
          </a:p>
          <a:p>
            <a:pPr lvl="0" algn="ctr">
              <a:lnSpc>
                <a:spcPct val="150000"/>
              </a:lnSpc>
              <a:spcAft>
                <a:spcPts val="800"/>
              </a:spcAft>
            </a:pPr>
            <a:r>
              <a:rPr lang="el-GR" sz="1400" dirty="0">
                <a:effectLst/>
                <a:latin typeface="Arial" panose="020B0604020202020204" pitchFamily="34" charset="0"/>
                <a:ea typeface="Calibri" panose="020F0502020204030204" pitchFamily="34" charset="0"/>
                <a:cs typeface="Arial" panose="020B0604020202020204" pitchFamily="34" charset="0"/>
              </a:rPr>
              <a:t>Μεταφορικά μέσα με υβριδικές μηχανές και πηγή ενέργειας φιλική προς το περιβάλλον (ηλεκτρισμός)</a:t>
            </a:r>
            <a:endParaRPr lang="en-CY" sz="14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endParaRPr lang="el-GR" sz="1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endParaRPr lang="en-CY" sz="12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pPr>
            <a:endParaRPr lang="el-GR" sz="1200" dirty="0">
              <a:effectLst/>
              <a:latin typeface="Arial" panose="020B0604020202020204" pitchFamily="34" charset="0"/>
              <a:ea typeface="Calibri" panose="020F0502020204030204" pitchFamily="34" charset="0"/>
              <a:cs typeface="Times New Roman" panose="02020603050405020304" pitchFamily="18" charset="0"/>
            </a:endParaRPr>
          </a:p>
          <a:p>
            <a:pPr lvl="0" algn="just">
              <a:lnSpc>
                <a:spcPct val="150000"/>
              </a:lnSpc>
              <a:spcAft>
                <a:spcPts val="800"/>
              </a:spcAft>
            </a:pPr>
            <a:endParaRPr lang="el-GR" sz="1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D6622BF4-3197-9E07-FB78-A5F28405BF91}"/>
              </a:ext>
            </a:extLst>
          </p:cNvPr>
          <p:cNvPicPr>
            <a:picLocks noChangeAspect="1"/>
          </p:cNvPicPr>
          <p:nvPr/>
        </p:nvPicPr>
        <p:blipFill>
          <a:blip r:embed="rId7"/>
          <a:stretch>
            <a:fillRect/>
          </a:stretch>
        </p:blipFill>
        <p:spPr>
          <a:xfrm>
            <a:off x="2920294" y="2009775"/>
            <a:ext cx="12193" cy="432854"/>
          </a:xfrm>
          <a:prstGeom prst="rect">
            <a:avLst/>
          </a:prstGeom>
        </p:spPr>
      </p:pic>
      <p:sp>
        <p:nvSpPr>
          <p:cNvPr id="10" name="Straight Connector 9">
            <a:extLst>
              <a:ext uri="{FF2B5EF4-FFF2-40B4-BE49-F238E27FC236}">
                <a16:creationId xmlns:a16="http://schemas.microsoft.com/office/drawing/2014/main" id="{F25BCEB1-4ABA-B33E-B65E-6DD0564C3497}"/>
              </a:ext>
            </a:extLst>
          </p:cNvPr>
          <p:cNvSpPr/>
          <p:nvPr/>
        </p:nvSpPr>
        <p:spPr>
          <a:xfrm>
            <a:off x="9640183" y="3144679"/>
            <a:ext cx="0" cy="568642"/>
          </a:xfrm>
          <a:prstGeom prst="line">
            <a:avLst/>
          </a:prstGeom>
          <a:noFill/>
          <a:ln w="12700" cap="rnd" cmpd="sng" algn="ctr">
            <a:solidFill>
              <a:schemeClr val="accent1">
                <a:hueOff val="0"/>
                <a:satOff val="0"/>
                <a:lumOff val="0"/>
                <a:alphaOff val="0"/>
              </a:scheme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11" name="Rectangle 10">
            <a:extLst>
              <a:ext uri="{FF2B5EF4-FFF2-40B4-BE49-F238E27FC236}">
                <a16:creationId xmlns:a16="http://schemas.microsoft.com/office/drawing/2014/main" id="{1CDC13AF-13DB-1D5A-A92D-589BD19105C4}"/>
              </a:ext>
            </a:extLst>
          </p:cNvPr>
          <p:cNvSpPr/>
          <p:nvPr/>
        </p:nvSpPr>
        <p:spPr>
          <a:xfrm>
            <a:off x="1761746" y="2414941"/>
            <a:ext cx="2179318" cy="432854"/>
          </a:xfrm>
          <a:prstGeom prst="rect">
            <a:avLst/>
          </a:prstGeom>
          <a:gradFill flip="none" rotWithShape="1">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path path="circle">
              <a:fillToRect l="50000" t="50000" r="50000" b="50000"/>
            </a:path>
            <a:tileRect/>
          </a:gra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pPr algn="ctr"/>
            <a:r>
              <a:rPr lang="el-GR" sz="1700" dirty="0">
                <a:latin typeface="Arial" panose="020B0604020202020204" pitchFamily="34" charset="0"/>
                <a:cs typeface="Arial" panose="020B0604020202020204" pitchFamily="34" charset="0"/>
              </a:rPr>
              <a:t>Συλλογική Ευθύνη</a:t>
            </a:r>
            <a:endParaRPr lang="en-CY" sz="1700"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BFCCA7C4-AC5B-D1DA-CDD5-85F2B0A5C368}"/>
              </a:ext>
            </a:extLst>
          </p:cNvPr>
          <p:cNvSpPr/>
          <p:nvPr/>
        </p:nvSpPr>
        <p:spPr>
          <a:xfrm>
            <a:off x="9583319" y="3865473"/>
            <a:ext cx="113728" cy="113728"/>
          </a:xfrm>
          <a:prstGeom prst="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pic>
        <p:nvPicPr>
          <p:cNvPr id="14" name="Picture 13">
            <a:extLst>
              <a:ext uri="{FF2B5EF4-FFF2-40B4-BE49-F238E27FC236}">
                <a16:creationId xmlns:a16="http://schemas.microsoft.com/office/drawing/2014/main" id="{6F564721-B725-A5C7-8A16-CA226F895E14}"/>
              </a:ext>
            </a:extLst>
          </p:cNvPr>
          <p:cNvPicPr>
            <a:picLocks noChangeAspect="1"/>
          </p:cNvPicPr>
          <p:nvPr/>
        </p:nvPicPr>
        <p:blipFill>
          <a:blip r:embed="rId8"/>
          <a:stretch>
            <a:fillRect/>
          </a:stretch>
        </p:blipFill>
        <p:spPr>
          <a:xfrm>
            <a:off x="10399776" y="6025546"/>
            <a:ext cx="1792224" cy="832454"/>
          </a:xfrm>
          <a:prstGeom prst="rect">
            <a:avLst/>
          </a:prstGeom>
          <a:solidFill>
            <a:schemeClr val="tx1"/>
          </a:solidFill>
        </p:spPr>
      </p:pic>
    </p:spTree>
    <p:extLst>
      <p:ext uri="{BB962C8B-B14F-4D97-AF65-F5344CB8AC3E}">
        <p14:creationId xmlns:p14="http://schemas.microsoft.com/office/powerpoint/2010/main" val="2297169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D9A3B-6E67-4764-928D-CFACC45FCDB0}"/>
              </a:ext>
            </a:extLst>
          </p:cNvPr>
          <p:cNvSpPr>
            <a:spLocks noGrp="1"/>
          </p:cNvSpPr>
          <p:nvPr>
            <p:ph type="title"/>
          </p:nvPr>
        </p:nvSpPr>
        <p:spPr/>
        <p:txBody>
          <a:bodyPr/>
          <a:lstStyle/>
          <a:p>
            <a:r>
              <a:rPr lang="el-GR" dirty="0"/>
              <a:t>ΑΣΚΗΣΗ ΧΙΟΥΜΟΡΙΣΤΙΚΗΣ ΓΡΑΦΗΣ</a:t>
            </a:r>
            <a:endParaRPr lang="en-CY" dirty="0"/>
          </a:p>
        </p:txBody>
      </p:sp>
      <p:sp>
        <p:nvSpPr>
          <p:cNvPr id="3" name="Content Placeholder 2">
            <a:extLst>
              <a:ext uri="{FF2B5EF4-FFF2-40B4-BE49-F238E27FC236}">
                <a16:creationId xmlns:a16="http://schemas.microsoft.com/office/drawing/2014/main" id="{273306B4-7B29-7A45-19D8-580BCB020F2E}"/>
              </a:ext>
            </a:extLst>
          </p:cNvPr>
          <p:cNvSpPr>
            <a:spLocks noGrp="1"/>
          </p:cNvSpPr>
          <p:nvPr>
            <p:ph idx="1"/>
          </p:nvPr>
        </p:nvSpPr>
        <p:spPr>
          <a:xfrm>
            <a:off x="913795" y="2076450"/>
            <a:ext cx="10353762" cy="3986022"/>
          </a:xfrm>
        </p:spPr>
        <p:txBody>
          <a:bodyPr>
            <a:normAutofit fontScale="92500"/>
          </a:bodyPr>
          <a:lstStyle/>
          <a:p>
            <a:r>
              <a:rPr lang="el-GR" dirty="0"/>
              <a:t>Με βάση τις ιδέες και το λεξιλόγιο ΌΛΩΝ ΤΩΝ ΜΕΡΩΝ γράψτε αποσπασματικές λογοτεχνικές εικόνες με χιουμοριστικό</a:t>
            </a:r>
            <a:r>
              <a:rPr lang="en-US" dirty="0"/>
              <a:t> </a:t>
            </a:r>
            <a:r>
              <a:rPr lang="el-GR" dirty="0"/>
              <a:t>- ειρωνικό χαρακτήρα σε 2-3 γραμμές στον χώρο των σχολίων. Σε παρένθεση το όνομά σας.</a:t>
            </a:r>
          </a:p>
          <a:p>
            <a:r>
              <a:rPr lang="el-GR" dirty="0"/>
              <a:t>Πχ. </a:t>
            </a:r>
          </a:p>
          <a:p>
            <a:pPr marL="36900" indent="0">
              <a:buNone/>
            </a:pPr>
            <a:r>
              <a:rPr lang="el-GR" dirty="0"/>
              <a:t>«Κάθισα με ανοιχτό το στόμα έξω στη λεωφόρο, στο μέσο, δεξιά κι αριστερά τα αμάξια κόρναραν και έβριζαν, τους χαιρετούσα. Έβρεχε, και η βροχή είχε μια όξινη γεύση, σαν πορτοκάλι από απότιστο περιβόλι. Μου άρεσε, φαντάστηκα τον εαυτό μου σε ένα πολυσύχναστο </a:t>
            </a:r>
            <a:r>
              <a:rPr lang="en-US" dirty="0"/>
              <a:t>club. </a:t>
            </a:r>
            <a:r>
              <a:rPr lang="el-GR" dirty="0"/>
              <a:t>Το απόγευμα έγραψα μια όμορφη ανάρτηση μετά στο </a:t>
            </a:r>
            <a:r>
              <a:rPr lang="en-US" dirty="0" err="1"/>
              <a:t>facebook</a:t>
            </a:r>
            <a:r>
              <a:rPr lang="en-US" dirty="0"/>
              <a:t> </a:t>
            </a:r>
            <a:r>
              <a:rPr lang="el-GR" dirty="0"/>
              <a:t>και ανέβασα και μια </a:t>
            </a:r>
            <a:r>
              <a:rPr lang="en-US" dirty="0"/>
              <a:t>selfie </a:t>
            </a:r>
            <a:r>
              <a:rPr lang="el-GR" dirty="0"/>
              <a:t>με το δέρμα μου λειωμένο και τα μάτια μου ολοκόκκινα. Έγινα αμέσως </a:t>
            </a:r>
            <a:r>
              <a:rPr lang="en-US" dirty="0"/>
              <a:t>viral. </a:t>
            </a:r>
            <a:r>
              <a:rPr lang="el-GR" dirty="0"/>
              <a:t>Αχ, περιμένω ξανά τις βροχές». (Χ. Ρ. </a:t>
            </a:r>
            <a:r>
              <a:rPr lang="el-GR" dirty="0" err="1"/>
              <a:t>Τσιαήλης</a:t>
            </a:r>
            <a:r>
              <a:rPr lang="el-GR" dirty="0"/>
              <a:t>)</a:t>
            </a:r>
          </a:p>
          <a:p>
            <a:pPr marL="36900" indent="0">
              <a:buNone/>
            </a:pPr>
            <a:endParaRPr lang="en-CY" dirty="0"/>
          </a:p>
        </p:txBody>
      </p:sp>
    </p:spTree>
    <p:extLst>
      <p:ext uri="{BB962C8B-B14F-4D97-AF65-F5344CB8AC3E}">
        <p14:creationId xmlns:p14="http://schemas.microsoft.com/office/powerpoint/2010/main" val="3108584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581C60-CA52-6915-C238-1232476511C6}"/>
              </a:ext>
              <a:ext uri="{C183D7F6-B498-43B3-948B-1728B52AA6E4}">
                <adec:decorative xmlns:adec="http://schemas.microsoft.com/office/drawing/2017/decorative" xmlns="" val="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04776"/>
            <a:ext cx="12192000" cy="7153275"/>
          </a:xfrm>
          <a:prstGeom prst="rect">
            <a:avLst/>
          </a:prstGeom>
        </p:spPr>
      </p:pic>
      <p:sp>
        <p:nvSpPr>
          <p:cNvPr id="2" name="Title 1">
            <a:extLst>
              <a:ext uri="{FF2B5EF4-FFF2-40B4-BE49-F238E27FC236}">
                <a16:creationId xmlns:a16="http://schemas.microsoft.com/office/drawing/2014/main" id="{B01B3133-0FEF-B401-B39D-D2EE87B1E62A}"/>
              </a:ext>
            </a:extLst>
          </p:cNvPr>
          <p:cNvSpPr>
            <a:spLocks noGrp="1"/>
          </p:cNvSpPr>
          <p:nvPr>
            <p:ph type="title"/>
          </p:nvPr>
        </p:nvSpPr>
        <p:spPr>
          <a:xfrm>
            <a:off x="919119" y="2496693"/>
            <a:ext cx="10353762" cy="1257300"/>
          </a:xfrm>
          <a:blipFill dpi="0" rotWithShape="1">
            <a:blip r:embed="rId3">
              <a:alphaModFix amt="34000"/>
            </a:blip>
            <a:srcRect/>
            <a:tile tx="0" ty="0" sx="100000" sy="100000" flip="none" algn="tl"/>
          </a:blipFill>
        </p:spPr>
        <p:txBody>
          <a:bodyPr>
            <a:normAutofit/>
          </a:bodyPr>
          <a:lstStyle/>
          <a:p>
            <a:r>
              <a:rPr lang="el-GR" sz="6000" dirty="0">
                <a:solidFill>
                  <a:srgbClr val="FFFF00"/>
                </a:solidFill>
              </a:rPr>
              <a:t>ΕΥΧΑΡΙΣΤΟΥΜΕ!!!</a:t>
            </a:r>
            <a:endParaRPr lang="en-CY" sz="6000" dirty="0">
              <a:solidFill>
                <a:srgbClr val="FFFF00"/>
              </a:solidFill>
            </a:endParaRPr>
          </a:p>
        </p:txBody>
      </p:sp>
      <p:pic>
        <p:nvPicPr>
          <p:cNvPr id="4" name="Picture 3">
            <a:extLst>
              <a:ext uri="{FF2B5EF4-FFF2-40B4-BE49-F238E27FC236}">
                <a16:creationId xmlns:a16="http://schemas.microsoft.com/office/drawing/2014/main" id="{09F07191-3893-C7BA-D750-22DC9A9AFD8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826" y="3720895"/>
            <a:ext cx="2622421" cy="1216325"/>
          </a:xfrm>
          <a:prstGeom prst="rect">
            <a:avLst/>
          </a:prstGeom>
          <a:solidFill>
            <a:schemeClr val="tx1"/>
          </a:solidFill>
          <a:ln>
            <a:noFill/>
          </a:ln>
        </p:spPr>
      </p:pic>
      <p:sp>
        <p:nvSpPr>
          <p:cNvPr id="5" name="TextBox 4"/>
          <p:cNvSpPr txBox="1"/>
          <p:nvPr/>
        </p:nvSpPr>
        <p:spPr>
          <a:xfrm>
            <a:off x="108292" y="5633014"/>
            <a:ext cx="11612880" cy="430887"/>
          </a:xfrm>
          <a:prstGeom prst="rect">
            <a:avLst/>
          </a:prstGeom>
          <a:noFill/>
        </p:spPr>
        <p:txBody>
          <a:bodyPr wrap="square" rtlCol="0">
            <a:spAutoFit/>
          </a:bodyPr>
          <a:lstStyle/>
          <a:p>
            <a:pPr algn="just"/>
            <a:r>
              <a:rPr lang="el-GR" sz="1100" i="1" dirty="0">
                <a:solidFill>
                  <a:schemeClr val="bg1"/>
                </a:solidFill>
              </a:rPr>
              <a:t>*Οι απόψεις και οι γνώμες που διατυπώνονται εκφράζουν αποκλειστικά τις απόψεις των συντακτών και δεν αντιπροσωπεύουν </a:t>
            </a:r>
            <a:r>
              <a:rPr lang="el-GR" sz="1100" i="1" dirty="0" err="1">
                <a:solidFill>
                  <a:schemeClr val="bg1"/>
                </a:solidFill>
              </a:rPr>
              <a:t>κατ’ανάγκη</a:t>
            </a:r>
            <a:r>
              <a:rPr lang="el-GR" sz="1100" i="1" dirty="0">
                <a:solidFill>
                  <a:schemeClr val="bg1"/>
                </a:solidFill>
              </a:rPr>
              <a:t>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pic>
        <p:nvPicPr>
          <p:cNvPr id="6" name="Picture 5"/>
          <p:cNvPicPr>
            <a:picLocks noChangeAspect="1"/>
          </p:cNvPicPr>
          <p:nvPr/>
        </p:nvPicPr>
        <p:blipFill>
          <a:blip r:embed="rId5"/>
          <a:stretch>
            <a:fillRect/>
          </a:stretch>
        </p:blipFill>
        <p:spPr>
          <a:xfrm>
            <a:off x="6537414" y="3720895"/>
            <a:ext cx="5117257" cy="1108800"/>
          </a:xfrm>
          <a:prstGeom prst="rect">
            <a:avLst/>
          </a:prstGeom>
        </p:spPr>
      </p:pic>
    </p:spTree>
    <p:extLst>
      <p:ext uri="{BB962C8B-B14F-4D97-AF65-F5344CB8AC3E}">
        <p14:creationId xmlns:p14="http://schemas.microsoft.com/office/powerpoint/2010/main" val="4087398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Γη και Θάλασσα   ποίημα του Τίτου Πατρίκιου">
            <a:hlinkClick r:id="" action="ppaction://media"/>
            <a:extLst>
              <a:ext uri="{FF2B5EF4-FFF2-40B4-BE49-F238E27FC236}">
                <a16:creationId xmlns:a16="http://schemas.microsoft.com/office/drawing/2014/main" id="{BA8C5580-A849-FB05-1664-B921C3F524C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17589" y="501384"/>
            <a:ext cx="9956821" cy="5600712"/>
          </a:xfrm>
        </p:spPr>
      </p:pic>
    </p:spTree>
    <p:extLst>
      <p:ext uri="{BB962C8B-B14F-4D97-AF65-F5344CB8AC3E}">
        <p14:creationId xmlns:p14="http://schemas.microsoft.com/office/powerpoint/2010/main" val="123327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graphicFrame>
        <p:nvGraphicFramePr>
          <p:cNvPr id="5" name="Content Placeholder 2" descr="SmartArt Graphic">
            <a:extLst>
              <a:ext uri="{FF2B5EF4-FFF2-40B4-BE49-F238E27FC236}">
                <a16:creationId xmlns:a16="http://schemas.microsoft.com/office/drawing/2014/main" id="{D6E2B9AC-73A3-4B9A-84F6-A0F50427C9AE}"/>
              </a:ext>
            </a:extLst>
          </p:cNvPr>
          <p:cNvGraphicFramePr>
            <a:graphicFrameLocks noGrp="1"/>
          </p:cNvGraphicFramePr>
          <p:nvPr>
            <p:ph idx="1"/>
            <p:extLst>
              <p:ext uri="{D42A27DB-BD31-4B8C-83A1-F6EECF244321}">
                <p14:modId xmlns:p14="http://schemas.microsoft.com/office/powerpoint/2010/main" val="33219672"/>
              </p:ext>
            </p:extLst>
          </p:nvPr>
        </p:nvGraphicFramePr>
        <p:xfrm>
          <a:off x="914400" y="561975"/>
          <a:ext cx="10353675" cy="56864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7B2FD927-CBAE-3916-5D85-49FA52A652CB}"/>
              </a:ext>
            </a:extLst>
          </p:cNvPr>
          <p:cNvSpPr txBox="1"/>
          <p:nvPr/>
        </p:nvSpPr>
        <p:spPr>
          <a:xfrm>
            <a:off x="8371566" y="4113045"/>
            <a:ext cx="2676007" cy="2001510"/>
          </a:xfrm>
          <a:prstGeom prst="rect">
            <a:avLst/>
          </a:prstGeom>
          <a:noFill/>
        </p:spPr>
        <p:txBody>
          <a:bodyPr wrap="square" rtlCol="0">
            <a:spAutoFit/>
          </a:bodyPr>
          <a:lstStyle/>
          <a:p>
            <a:pPr lvl="0" algn="just">
              <a:lnSpc>
                <a:spcPct val="150000"/>
              </a:lnSpc>
            </a:pPr>
            <a:r>
              <a:rPr lang="el-GR" sz="1200" dirty="0">
                <a:effectLst/>
                <a:latin typeface="Arial" panose="020B0604020202020204" pitchFamily="34" charset="0"/>
                <a:ea typeface="Calibri" panose="020F0502020204030204" pitchFamily="34" charset="0"/>
                <a:cs typeface="Times New Roman" panose="02020603050405020304" pitchFamily="18" charset="0"/>
              </a:rPr>
              <a:t>Μείωση του θαλάσσιου </a:t>
            </a:r>
            <a:r>
              <a:rPr lang="el-GR" sz="1200" dirty="0" err="1">
                <a:effectLst/>
                <a:latin typeface="Arial" panose="020B0604020202020204" pitchFamily="34" charset="0"/>
                <a:ea typeface="Calibri" panose="020F0502020204030204" pitchFamily="34" charset="0"/>
                <a:cs typeface="Times New Roman" panose="02020603050405020304" pitchFamily="18" charset="0"/>
              </a:rPr>
              <a:t>πλαγκτόν</a:t>
            </a:r>
            <a:r>
              <a:rPr lang="el-GR" sz="1200" dirty="0">
                <a:effectLst/>
                <a:latin typeface="Arial" panose="020B0604020202020204" pitchFamily="34" charset="0"/>
                <a:ea typeface="Calibri" panose="020F0502020204030204" pitchFamily="34" charset="0"/>
                <a:cs typeface="Times New Roman" panose="02020603050405020304" pitchFamily="18" charset="0"/>
              </a:rPr>
              <a:t> – μείωση του οξυγόνου – επιρροές στην τροφική αλυσίδα</a:t>
            </a:r>
          </a:p>
          <a:p>
            <a:pPr lvl="0" algn="just">
              <a:lnSpc>
                <a:spcPct val="150000"/>
              </a:lnSpc>
            </a:pPr>
            <a:r>
              <a:rPr lang="el-GR" sz="1200" dirty="0">
                <a:latin typeface="Arial" panose="020B0604020202020204" pitchFamily="34" charset="0"/>
                <a:ea typeface="Calibri" panose="020F0502020204030204" pitchFamily="34" charset="0"/>
                <a:cs typeface="Times New Roman" panose="02020603050405020304" pitchFamily="18" charset="0"/>
              </a:rPr>
              <a:t>Τρύπα όζοντος</a:t>
            </a:r>
          </a:p>
          <a:p>
            <a:pPr lvl="0" algn="just">
              <a:lnSpc>
                <a:spcPct val="150000"/>
              </a:lnSpc>
            </a:pPr>
            <a:r>
              <a:rPr lang="el-GR" sz="1200" dirty="0">
                <a:effectLst/>
                <a:latin typeface="Arial" panose="020B0604020202020204" pitchFamily="34" charset="0"/>
                <a:ea typeface="Calibri" panose="020F0502020204030204" pitchFamily="34" charset="0"/>
                <a:cs typeface="Times New Roman" panose="02020603050405020304" pitchFamily="18" charset="0"/>
              </a:rPr>
              <a:t>Υπεριώ</a:t>
            </a:r>
            <a:r>
              <a:rPr lang="el-GR" sz="1200" dirty="0">
                <a:latin typeface="Arial" panose="020B0604020202020204" pitchFamily="34" charset="0"/>
                <a:ea typeface="Calibri" panose="020F0502020204030204" pitchFamily="34" charset="0"/>
                <a:cs typeface="Times New Roman" panose="02020603050405020304" pitchFamily="18" charset="0"/>
              </a:rPr>
              <a:t>δεις ακτίδες ηλίου δεν αντικατοπτρίζονται πίσω λόγω του στρώματος </a:t>
            </a:r>
            <a:r>
              <a:rPr lang="en-US" sz="1200" dirty="0">
                <a:latin typeface="Arial" panose="020B0604020202020204" pitchFamily="34" charset="0"/>
                <a:ea typeface="Calibri" panose="020F0502020204030204" pitchFamily="34" charset="0"/>
                <a:cs typeface="Times New Roman" panose="02020603050405020304" pitchFamily="18" charset="0"/>
              </a:rPr>
              <a:t>CO2</a:t>
            </a:r>
            <a:endParaRPr lang="en-CY"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28952F7C-86F1-FDCA-94CF-C407F4618D8A}"/>
              </a:ext>
            </a:extLst>
          </p:cNvPr>
          <p:cNvSpPr txBox="1"/>
          <p:nvPr/>
        </p:nvSpPr>
        <p:spPr>
          <a:xfrm>
            <a:off x="1327289" y="4214069"/>
            <a:ext cx="2676007" cy="1200329"/>
          </a:xfrm>
          <a:prstGeom prst="rect">
            <a:avLst/>
          </a:prstGeom>
          <a:noFill/>
        </p:spPr>
        <p:txBody>
          <a:bodyPr wrap="square" rtlCol="0">
            <a:spAutoFit/>
          </a:bodyPr>
          <a:lstStyle/>
          <a:p>
            <a:pPr lvl="0"/>
            <a:r>
              <a:rPr lang="el-GR" sz="1200" dirty="0">
                <a:latin typeface="Arial" panose="020B0604020202020204" pitchFamily="34" charset="0"/>
                <a:cs typeface="Arial" panose="020B0604020202020204" pitchFamily="34" charset="0"/>
              </a:rPr>
              <a:t>Καυσαέρια (</a:t>
            </a:r>
            <a:r>
              <a:rPr lang="en-US" sz="1200" dirty="0">
                <a:latin typeface="Arial" panose="020B0604020202020204" pitchFamily="34" charset="0"/>
                <a:cs typeface="Arial" panose="020B0604020202020204" pitchFamily="34" charset="0"/>
              </a:rPr>
              <a:t>CO</a:t>
            </a:r>
            <a:r>
              <a:rPr lang="el-GR" sz="1200" dirty="0">
                <a:latin typeface="Arial" panose="020B0604020202020204" pitchFamily="34" charset="0"/>
                <a:cs typeface="Arial" panose="020B0604020202020204" pitchFamily="34" charset="0"/>
              </a:rPr>
              <a:t>2) – πτητικά αέρια (εργοστάσια )</a:t>
            </a:r>
          </a:p>
          <a:p>
            <a:pPr lvl="0" algn="just">
              <a:lnSpc>
                <a:spcPct val="150000"/>
              </a:lnSpc>
            </a:pPr>
            <a:r>
              <a:rPr lang="el-GR" sz="1200" dirty="0">
                <a:effectLst/>
                <a:latin typeface="Arial" panose="020B0604020202020204" pitchFamily="34" charset="0"/>
                <a:ea typeface="Calibri" panose="020F0502020204030204" pitchFamily="34" charset="0"/>
                <a:cs typeface="Arial" panose="020B0604020202020204" pitchFamily="34" charset="0"/>
              </a:rPr>
              <a:t>Υπερβολική εκτροφή βοοειδών – υπερβολική παραγωγή μεθανίου</a:t>
            </a:r>
            <a:endParaRPr lang="en-CY" sz="1200" dirty="0">
              <a:effectLst/>
              <a:latin typeface="Arial" panose="020B0604020202020204" pitchFamily="34" charset="0"/>
              <a:ea typeface="Calibri" panose="020F0502020204030204" pitchFamily="34" charset="0"/>
              <a:cs typeface="Arial" panose="020B0604020202020204" pitchFamily="34" charset="0"/>
            </a:endParaRPr>
          </a:p>
          <a:p>
            <a:pPr lvl="0"/>
            <a:r>
              <a:rPr lang="el-GR" sz="1200" dirty="0">
                <a:latin typeface="Arial" panose="020B0604020202020204" pitchFamily="34" charset="0"/>
                <a:cs typeface="Arial" panose="020B0604020202020204" pitchFamily="34" charset="0"/>
              </a:rPr>
              <a:t>Χρήση σκληρών καυσίμων</a:t>
            </a:r>
            <a:endParaRPr lang="en-CY" sz="12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D6622BF4-3197-9E07-FB78-A5F28405BF91}"/>
              </a:ext>
            </a:extLst>
          </p:cNvPr>
          <p:cNvPicPr>
            <a:picLocks noChangeAspect="1"/>
          </p:cNvPicPr>
          <p:nvPr/>
        </p:nvPicPr>
        <p:blipFill>
          <a:blip r:embed="rId9"/>
          <a:stretch>
            <a:fillRect/>
          </a:stretch>
        </p:blipFill>
        <p:spPr>
          <a:xfrm>
            <a:off x="2539294" y="3429000"/>
            <a:ext cx="12193" cy="432854"/>
          </a:xfrm>
          <a:prstGeom prst="rect">
            <a:avLst/>
          </a:prstGeom>
        </p:spPr>
      </p:pic>
      <p:sp>
        <p:nvSpPr>
          <p:cNvPr id="10" name="Straight Connector 9">
            <a:extLst>
              <a:ext uri="{FF2B5EF4-FFF2-40B4-BE49-F238E27FC236}">
                <a16:creationId xmlns:a16="http://schemas.microsoft.com/office/drawing/2014/main" id="{F25BCEB1-4ABA-B33E-B65E-6DD0564C3497}"/>
              </a:ext>
            </a:extLst>
          </p:cNvPr>
          <p:cNvSpPr/>
          <p:nvPr/>
        </p:nvSpPr>
        <p:spPr>
          <a:xfrm>
            <a:off x="9640183" y="3144679"/>
            <a:ext cx="0" cy="568642"/>
          </a:xfrm>
          <a:prstGeom prst="line">
            <a:avLst/>
          </a:prstGeom>
          <a:noFill/>
          <a:ln w="12700" cap="rnd" cmpd="sng" algn="ctr">
            <a:solidFill>
              <a:schemeClr val="accent1">
                <a:hueOff val="0"/>
                <a:satOff val="0"/>
                <a:lumOff val="0"/>
                <a:alphaOff val="0"/>
              </a:scheme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11" name="Rectangle 10">
            <a:extLst>
              <a:ext uri="{FF2B5EF4-FFF2-40B4-BE49-F238E27FC236}">
                <a16:creationId xmlns:a16="http://schemas.microsoft.com/office/drawing/2014/main" id="{1CDC13AF-13DB-1D5A-A92D-589BD19105C4}"/>
              </a:ext>
            </a:extLst>
          </p:cNvPr>
          <p:cNvSpPr/>
          <p:nvPr/>
        </p:nvSpPr>
        <p:spPr>
          <a:xfrm>
            <a:off x="2482430" y="3903290"/>
            <a:ext cx="113728" cy="113728"/>
          </a:xfrm>
          <a:prstGeom prst="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3" name="Rectangle 12">
            <a:extLst>
              <a:ext uri="{FF2B5EF4-FFF2-40B4-BE49-F238E27FC236}">
                <a16:creationId xmlns:a16="http://schemas.microsoft.com/office/drawing/2014/main" id="{BFCCA7C4-AC5B-D1DA-CDD5-85F2B0A5C368}"/>
              </a:ext>
            </a:extLst>
          </p:cNvPr>
          <p:cNvSpPr/>
          <p:nvPr/>
        </p:nvSpPr>
        <p:spPr>
          <a:xfrm>
            <a:off x="9583319" y="3865473"/>
            <a:ext cx="113728" cy="113728"/>
          </a:xfrm>
          <a:prstGeom prst="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pic>
        <p:nvPicPr>
          <p:cNvPr id="14" name="Picture 13">
            <a:extLst>
              <a:ext uri="{FF2B5EF4-FFF2-40B4-BE49-F238E27FC236}">
                <a16:creationId xmlns:a16="http://schemas.microsoft.com/office/drawing/2014/main" id="{6F564721-B725-A5C7-8A16-CA226F895E14}"/>
              </a:ext>
            </a:extLst>
          </p:cNvPr>
          <p:cNvPicPr>
            <a:picLocks noChangeAspect="1"/>
          </p:cNvPicPr>
          <p:nvPr/>
        </p:nvPicPr>
        <p:blipFill>
          <a:blip r:embed="rId10"/>
          <a:stretch>
            <a:fillRect/>
          </a:stretch>
        </p:blipFill>
        <p:spPr>
          <a:xfrm>
            <a:off x="1" y="6025546"/>
            <a:ext cx="1792224" cy="832454"/>
          </a:xfrm>
          <a:prstGeom prst="rect">
            <a:avLst/>
          </a:prstGeom>
          <a:solidFill>
            <a:schemeClr val="tx1"/>
          </a:solidFill>
        </p:spPr>
      </p:pic>
    </p:spTree>
    <p:extLst>
      <p:ext uri="{BB962C8B-B14F-4D97-AF65-F5344CB8AC3E}">
        <p14:creationId xmlns:p14="http://schemas.microsoft.com/office/powerpoint/2010/main" val="3267318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D9A3B-6E67-4764-928D-CFACC45FCDB0}"/>
              </a:ext>
            </a:extLst>
          </p:cNvPr>
          <p:cNvSpPr>
            <a:spLocks noGrp="1"/>
          </p:cNvSpPr>
          <p:nvPr>
            <p:ph type="title"/>
          </p:nvPr>
        </p:nvSpPr>
        <p:spPr/>
        <p:txBody>
          <a:bodyPr/>
          <a:lstStyle/>
          <a:p>
            <a:r>
              <a:rPr lang="el-GR" dirty="0"/>
              <a:t>ΑΣΚΗΣΗ ΓΡΑΦΗΣ</a:t>
            </a:r>
            <a:endParaRPr lang="en-CY" dirty="0"/>
          </a:p>
        </p:txBody>
      </p:sp>
      <p:sp>
        <p:nvSpPr>
          <p:cNvPr id="3" name="Content Placeholder 2">
            <a:extLst>
              <a:ext uri="{FF2B5EF4-FFF2-40B4-BE49-F238E27FC236}">
                <a16:creationId xmlns:a16="http://schemas.microsoft.com/office/drawing/2014/main" id="{273306B4-7B29-7A45-19D8-580BCB020F2E}"/>
              </a:ext>
            </a:extLst>
          </p:cNvPr>
          <p:cNvSpPr>
            <a:spLocks noGrp="1"/>
          </p:cNvSpPr>
          <p:nvPr>
            <p:ph idx="1"/>
          </p:nvPr>
        </p:nvSpPr>
        <p:spPr/>
        <p:txBody>
          <a:bodyPr>
            <a:normAutofit fontScale="92500" lnSpcReduction="10000"/>
          </a:bodyPr>
          <a:lstStyle/>
          <a:p>
            <a:r>
              <a:rPr lang="el-GR" dirty="0"/>
              <a:t>Με βάση τις ιδέες και το λεξιλόγιο του Α’ μέρους γράψτε αποσπασματικές λογοτεχνικές εικόνες σε 2-3 γραμμές στον χώρο των σχολίων. Σε παρένθεση το όνομά σας.</a:t>
            </a:r>
          </a:p>
          <a:p>
            <a:r>
              <a:rPr lang="el-GR" dirty="0"/>
              <a:t>Πχ. Πνίγομαι! Μια θάλασσα καυσαέριο ο ουρανός κι εγώ δεν κολυμπώ σε θολά νερά, φοβάμαι τα κρυμμένα ψάρια, φοβάμαι το μεταλλαγμένο δελφίνι. Φοβάμαι το τετράποδο κοχύλι. (Χ. Ρ. </a:t>
            </a:r>
            <a:r>
              <a:rPr lang="el-GR" dirty="0" err="1"/>
              <a:t>Τσιαήλης</a:t>
            </a:r>
            <a:r>
              <a:rPr lang="el-GR" dirty="0"/>
              <a:t>)</a:t>
            </a:r>
          </a:p>
          <a:p>
            <a:pPr marL="36900" indent="0">
              <a:buNone/>
            </a:pPr>
            <a:r>
              <a:rPr lang="el-GR" dirty="0"/>
              <a:t>Ή</a:t>
            </a:r>
          </a:p>
          <a:p>
            <a:r>
              <a:rPr lang="el-GR" dirty="0"/>
              <a:t>Θέλω να πέσω μέσα από την τρύπα του όζοντος, σώσε με, πρόλαβέ με, σώσε με, διώξε με ξανά προς τον ήλιο, δεν ανήκω εδώ, δεν ανήκω. (Χ. Ρ. </a:t>
            </a:r>
            <a:r>
              <a:rPr lang="el-GR" dirty="0" err="1"/>
              <a:t>Τσιαήλης</a:t>
            </a:r>
            <a:r>
              <a:rPr lang="el-GR" dirty="0"/>
              <a:t>)</a:t>
            </a:r>
          </a:p>
          <a:p>
            <a:pPr marL="36900" indent="0">
              <a:buNone/>
            </a:pPr>
            <a:endParaRPr lang="en-CY" dirty="0"/>
          </a:p>
        </p:txBody>
      </p:sp>
    </p:spTree>
    <p:extLst>
      <p:ext uri="{BB962C8B-B14F-4D97-AF65-F5344CB8AC3E}">
        <p14:creationId xmlns:p14="http://schemas.microsoft.com/office/powerpoint/2010/main" val="3203782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A4AA4-7674-82A6-76A7-F50B7EB60360}"/>
              </a:ext>
            </a:extLst>
          </p:cNvPr>
          <p:cNvSpPr>
            <a:spLocks noGrp="1"/>
          </p:cNvSpPr>
          <p:nvPr>
            <p:ph type="title"/>
          </p:nvPr>
        </p:nvSpPr>
        <p:spPr/>
        <p:txBody>
          <a:bodyPr/>
          <a:lstStyle/>
          <a:p>
            <a:r>
              <a:rPr lang="el-GR" dirty="0"/>
              <a:t>Ανάγνωση κειμένου</a:t>
            </a:r>
            <a:endParaRPr lang="en-CY" dirty="0"/>
          </a:p>
        </p:txBody>
      </p:sp>
      <p:sp>
        <p:nvSpPr>
          <p:cNvPr id="3" name="Content Placeholder 2">
            <a:extLst>
              <a:ext uri="{FF2B5EF4-FFF2-40B4-BE49-F238E27FC236}">
                <a16:creationId xmlns:a16="http://schemas.microsoft.com/office/drawing/2014/main" id="{CCB3F03B-E3F7-0DFE-5B40-247DF6E04CDD}"/>
              </a:ext>
            </a:extLst>
          </p:cNvPr>
          <p:cNvSpPr>
            <a:spLocks noGrp="1"/>
          </p:cNvSpPr>
          <p:nvPr>
            <p:ph idx="1"/>
          </p:nvPr>
        </p:nvSpPr>
        <p:spPr/>
        <p:txBody>
          <a:bodyPr anchor="ctr">
            <a:normAutofit/>
          </a:bodyPr>
          <a:lstStyle/>
          <a:p>
            <a:pPr algn="ctr"/>
            <a:r>
              <a:rPr lang="el-GR" sz="4400" dirty="0"/>
              <a:t>Αποσπάσματα από τη συλλογή </a:t>
            </a:r>
          </a:p>
          <a:p>
            <a:pPr marL="36900" indent="0" algn="ctr">
              <a:buNone/>
            </a:pPr>
            <a:r>
              <a:rPr lang="el-GR" sz="4400" dirty="0"/>
              <a:t>«Πριν Από τον Λυρισμό»  </a:t>
            </a:r>
          </a:p>
          <a:p>
            <a:pPr marL="36900" indent="0" algn="ctr">
              <a:buNone/>
            </a:pPr>
            <a:r>
              <a:rPr lang="el-GR" sz="4400" dirty="0"/>
              <a:t>Ελένη </a:t>
            </a:r>
            <a:r>
              <a:rPr lang="el-GR" sz="4400" dirty="0" err="1"/>
              <a:t>Βακάλο</a:t>
            </a:r>
            <a:endParaRPr lang="en-CY" sz="4400" dirty="0"/>
          </a:p>
        </p:txBody>
      </p:sp>
    </p:spTree>
    <p:extLst>
      <p:ext uri="{BB962C8B-B14F-4D97-AF65-F5344CB8AC3E}">
        <p14:creationId xmlns:p14="http://schemas.microsoft.com/office/powerpoint/2010/main" val="3896711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F445842-6D67-4E31-116E-8A21CCC17537}"/>
              </a:ext>
            </a:extLst>
          </p:cNvPr>
          <p:cNvSpPr txBox="1"/>
          <p:nvPr/>
        </p:nvSpPr>
        <p:spPr>
          <a:xfrm>
            <a:off x="3048000" y="-4927133"/>
            <a:ext cx="6096000" cy="16712267"/>
          </a:xfrm>
          <a:prstGeom prst="rect">
            <a:avLst/>
          </a:prstGeom>
          <a:noFill/>
        </p:spPr>
        <p:txBody>
          <a:bodyPr wrap="square">
            <a:spAutoFit/>
          </a:bodyPr>
          <a:lstStyle/>
          <a:p>
            <a:r>
              <a:rPr lang="el-GR" dirty="0"/>
              <a:t>Αποσπάσματα από τη συλλογή </a:t>
            </a:r>
          </a:p>
          <a:p>
            <a:r>
              <a:rPr lang="el-GR" dirty="0"/>
              <a:t>Πριν από το λυρισμό: Το δάσος (1954)</a:t>
            </a:r>
          </a:p>
          <a:p>
            <a:r>
              <a:rPr lang="el-GR" dirty="0"/>
              <a:t>Της Ελένης </a:t>
            </a:r>
            <a:r>
              <a:rPr lang="el-GR" dirty="0" err="1"/>
              <a:t>Βακαλό</a:t>
            </a:r>
            <a:endParaRPr lang="el-GR" dirty="0"/>
          </a:p>
          <a:p>
            <a:endParaRPr lang="el-GR" dirty="0"/>
          </a:p>
          <a:p>
            <a:endParaRPr lang="el-GR" dirty="0"/>
          </a:p>
          <a:p>
            <a:r>
              <a:rPr lang="el-GR" dirty="0"/>
              <a:t>Το σχήμα του δάσους έχει</a:t>
            </a:r>
          </a:p>
          <a:p>
            <a:r>
              <a:rPr lang="el-GR" dirty="0"/>
              <a:t>Το σχήμα μιας μέδουσας</a:t>
            </a:r>
          </a:p>
          <a:p>
            <a:r>
              <a:rPr lang="el-GR" dirty="0"/>
              <a:t>Που την πιάνεις στα χέρια σου και γλιστράει</a:t>
            </a:r>
          </a:p>
          <a:p>
            <a:r>
              <a:rPr lang="el-GR" dirty="0"/>
              <a:t>Όταν τη βγάλει έξω</a:t>
            </a:r>
          </a:p>
          <a:p>
            <a:r>
              <a:rPr lang="el-GR" dirty="0"/>
              <a:t>Το κύμα</a:t>
            </a:r>
          </a:p>
          <a:p>
            <a:r>
              <a:rPr lang="el-GR" dirty="0"/>
              <a:t>Αυτό γίνεται ίσως</a:t>
            </a:r>
          </a:p>
          <a:p>
            <a:r>
              <a:rPr lang="el-GR" dirty="0"/>
              <a:t>Γιατί</a:t>
            </a:r>
          </a:p>
          <a:p>
            <a:r>
              <a:rPr lang="el-GR" dirty="0"/>
              <a:t>Σαλεύει</a:t>
            </a:r>
          </a:p>
          <a:p>
            <a:r>
              <a:rPr lang="el-GR" dirty="0"/>
              <a:t>Χωρίς</a:t>
            </a:r>
          </a:p>
          <a:p>
            <a:r>
              <a:rPr lang="el-GR" dirty="0"/>
              <a:t>Ν’ ανοίγει αμμουδιές</a:t>
            </a:r>
          </a:p>
          <a:p>
            <a:r>
              <a:rPr lang="el-GR" dirty="0"/>
              <a:t>Που είναι άσπρες</a:t>
            </a:r>
          </a:p>
          <a:p>
            <a:r>
              <a:rPr lang="el-GR" dirty="0"/>
              <a:t>Και γυαλίζουν οι φρέσκες</a:t>
            </a:r>
          </a:p>
          <a:p>
            <a:r>
              <a:rPr lang="el-GR" dirty="0"/>
              <a:t>Ενώ οι άλλες</a:t>
            </a:r>
          </a:p>
          <a:p>
            <a:r>
              <a:rPr lang="el-GR" dirty="0"/>
              <a:t>Ολόασπρες</a:t>
            </a:r>
          </a:p>
          <a:p>
            <a:r>
              <a:rPr lang="el-GR" dirty="0"/>
              <a:t>Θα βρεις και κόκκαλα από πνιγμένους</a:t>
            </a:r>
          </a:p>
          <a:p>
            <a:endParaRPr lang="el-GR" dirty="0"/>
          </a:p>
          <a:p>
            <a:r>
              <a:rPr lang="el-GR" dirty="0"/>
              <a:t>[…]</a:t>
            </a:r>
          </a:p>
          <a:p>
            <a:endParaRPr lang="el-GR" dirty="0"/>
          </a:p>
          <a:p>
            <a:r>
              <a:rPr lang="el-GR" dirty="0"/>
              <a:t>Η ώρα περνάει</a:t>
            </a:r>
          </a:p>
          <a:p>
            <a:r>
              <a:rPr lang="el-GR" dirty="0"/>
              <a:t>Και στο ξέφωτο πληθαίνει η σκιά</a:t>
            </a:r>
          </a:p>
          <a:p>
            <a:r>
              <a:rPr lang="el-GR" dirty="0"/>
              <a:t>[…]</a:t>
            </a:r>
          </a:p>
          <a:p>
            <a:r>
              <a:rPr lang="el-GR" dirty="0"/>
              <a:t>Λοξή πρώτα</a:t>
            </a:r>
          </a:p>
          <a:p>
            <a:r>
              <a:rPr lang="el-GR" dirty="0"/>
              <a:t>Τους κορμούς που ορίζουν τον κύκλο δεξιά</a:t>
            </a:r>
          </a:p>
          <a:p>
            <a:r>
              <a:rPr lang="el-GR" dirty="0"/>
              <a:t>Χωρίζει</a:t>
            </a:r>
          </a:p>
          <a:p>
            <a:r>
              <a:rPr lang="el-GR" dirty="0"/>
              <a:t>Καθώς αν πριονίζανε δυο ξυλοκόποι</a:t>
            </a:r>
          </a:p>
          <a:p>
            <a:r>
              <a:rPr lang="el-GR" dirty="0"/>
              <a:t>Το δέντρο με θόρυβο θα έπεφτε</a:t>
            </a:r>
          </a:p>
          <a:p>
            <a:r>
              <a:rPr lang="el-GR" dirty="0"/>
              <a:t>Στη γη</a:t>
            </a:r>
          </a:p>
          <a:p>
            <a:r>
              <a:rPr lang="el-GR" dirty="0"/>
              <a:t>Αργότερα από τον ένα στον άλλο κορμό γυρνώντας</a:t>
            </a:r>
          </a:p>
          <a:p>
            <a:r>
              <a:rPr lang="el-GR" dirty="0"/>
              <a:t>Αγγίζει για λίγο τα δέντρα της άλλης πλευράς</a:t>
            </a:r>
          </a:p>
          <a:p>
            <a:r>
              <a:rPr lang="el-GR" dirty="0"/>
              <a:t>Για να βουλιάξουν μες στο σκοτάδι ύστερα</a:t>
            </a:r>
          </a:p>
          <a:p>
            <a:r>
              <a:rPr lang="el-GR" dirty="0"/>
              <a:t>Όλα μαζί</a:t>
            </a:r>
          </a:p>
          <a:p>
            <a:r>
              <a:rPr lang="el-GR" dirty="0"/>
              <a:t>Κείνη τη λίγη ώρα είναι που ακούς να </a:t>
            </a:r>
            <a:r>
              <a:rPr lang="el-GR" dirty="0" err="1"/>
              <a:t>κελαϊδούν</a:t>
            </a:r>
            <a:r>
              <a:rPr lang="el-GR" dirty="0"/>
              <a:t> τα πουλιά</a:t>
            </a:r>
          </a:p>
          <a:p>
            <a:r>
              <a:rPr lang="el-GR" dirty="0"/>
              <a:t>Κι αυτά που λένε</a:t>
            </a:r>
          </a:p>
          <a:p>
            <a:r>
              <a:rPr lang="el-GR" dirty="0"/>
              <a:t>Πως στα δάση τραγουδούν όλη τη μέρα τα πουλιά</a:t>
            </a:r>
          </a:p>
          <a:p>
            <a:r>
              <a:rPr lang="el-GR" dirty="0"/>
              <a:t>Είναι ψέματα</a:t>
            </a:r>
          </a:p>
          <a:p>
            <a:r>
              <a:rPr lang="el-GR" dirty="0"/>
              <a:t>Στα δάση βασιλεύει ο φόβος</a:t>
            </a:r>
          </a:p>
          <a:p>
            <a:r>
              <a:rPr lang="el-GR" dirty="0"/>
              <a:t>Και τ’ αγρίμια</a:t>
            </a:r>
          </a:p>
          <a:p>
            <a:r>
              <a:rPr lang="el-GR" dirty="0"/>
              <a:t>Το ίδιο όπως και τα πουλιά</a:t>
            </a:r>
          </a:p>
          <a:p>
            <a:r>
              <a:rPr lang="el-GR" dirty="0"/>
              <a:t>Ξέρουνε να φοβούνται</a:t>
            </a:r>
          </a:p>
          <a:p>
            <a:r>
              <a:rPr lang="el-GR" dirty="0"/>
              <a:t>Πριν γεννηθούν </a:t>
            </a:r>
          </a:p>
          <a:p>
            <a:endParaRPr lang="el-GR" dirty="0"/>
          </a:p>
          <a:p>
            <a:r>
              <a:rPr lang="el-GR" dirty="0"/>
              <a:t>[…]</a:t>
            </a:r>
          </a:p>
          <a:p>
            <a:endParaRPr lang="el-GR" dirty="0"/>
          </a:p>
          <a:p>
            <a:r>
              <a:rPr lang="el-GR" dirty="0"/>
              <a:t>Η αντοχή των φυτών με ξαφνιάζει</a:t>
            </a:r>
          </a:p>
          <a:p>
            <a:r>
              <a:rPr lang="el-GR" dirty="0"/>
              <a:t>Μερικά με τη ρίζα περνούν προχωρώντας στα θεμέλια</a:t>
            </a:r>
          </a:p>
          <a:p>
            <a:r>
              <a:rPr lang="el-GR" dirty="0"/>
              <a:t>Απ’ τον κήπο στο πλάι</a:t>
            </a:r>
          </a:p>
          <a:p>
            <a:r>
              <a:rPr lang="el-GR" dirty="0"/>
              <a:t>Μια λεύκα μας φύτρωσε έτσι κι’ είναι τώρα μεγάλη</a:t>
            </a:r>
          </a:p>
          <a:p>
            <a:r>
              <a:rPr lang="el-GR" dirty="0"/>
              <a:t>Τα φυτά δεν τα ορίζεις</a:t>
            </a:r>
          </a:p>
          <a:p>
            <a:r>
              <a:rPr lang="el-GR" dirty="0"/>
              <a:t>Τα κλαδεύεις μονάχα όταν πρέπει</a:t>
            </a:r>
          </a:p>
          <a:p>
            <a:r>
              <a:rPr lang="el-GR" dirty="0"/>
              <a:t>Τα φυτά που </a:t>
            </a:r>
          </a:p>
          <a:p>
            <a:r>
              <a:rPr lang="el-GR" dirty="0"/>
              <a:t>απλά </a:t>
            </a:r>
          </a:p>
          <a:p>
            <a:r>
              <a:rPr lang="el-GR" dirty="0"/>
              <a:t>τα νομίζουμε όλοι </a:t>
            </a:r>
          </a:p>
          <a:p>
            <a:endParaRPr lang="el-GR" dirty="0"/>
          </a:p>
          <a:p>
            <a:endParaRPr lang="el-GR" dirty="0"/>
          </a:p>
          <a:p>
            <a:endParaRPr lang="el-GR" dirty="0"/>
          </a:p>
        </p:txBody>
      </p:sp>
    </p:spTree>
    <p:extLst>
      <p:ext uri="{BB962C8B-B14F-4D97-AF65-F5344CB8AC3E}">
        <p14:creationId xmlns:p14="http://schemas.microsoft.com/office/powerpoint/2010/main" val="336349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9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8" dur="59000" fill="hold"/>
                                        <p:tgtEl>
                                          <p:spTgt spid="5">
                                            <p:txEl>
                                              <p:pRg st="0" end="0"/>
                                            </p:txEl>
                                          </p:spTgt>
                                        </p:tgtEl>
                                        <p:attrNameLst>
                                          <p:attrName>ppt_y</p:attrName>
                                        </p:attrNameLst>
                                      </p:cBhvr>
                                      <p:tavLst>
                                        <p:tav tm="0">
                                          <p:val>
                                            <p:strVal val="#ppt_y+1"/>
                                          </p:val>
                                        </p:tav>
                                        <p:tav tm="100000">
                                          <p:val>
                                            <p:strVal val="#ppt_y-1"/>
                                          </p:val>
                                        </p:tav>
                                      </p:tavLst>
                                    </p:anim>
                                  </p:childTnLst>
                                </p:cTn>
                              </p:par>
                              <p:par>
                                <p:cTn id="9" presetID="28" presetClass="entr" presetSubtype="0"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p:cTn id="11" dur="59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2" dur="59000" fill="hold"/>
                                        <p:tgtEl>
                                          <p:spTgt spid="5">
                                            <p:txEl>
                                              <p:pRg st="1" end="1"/>
                                            </p:txEl>
                                          </p:spTgt>
                                        </p:tgtEl>
                                        <p:attrNameLst>
                                          <p:attrName>ppt_y</p:attrName>
                                        </p:attrNameLst>
                                      </p:cBhvr>
                                      <p:tavLst>
                                        <p:tav tm="0">
                                          <p:val>
                                            <p:strVal val="#ppt_y+1"/>
                                          </p:val>
                                        </p:tav>
                                        <p:tav tm="100000">
                                          <p:val>
                                            <p:strVal val="#ppt_y-1"/>
                                          </p:val>
                                        </p:tav>
                                      </p:tavLst>
                                    </p:anim>
                                  </p:childTnLst>
                                </p:cTn>
                              </p:par>
                              <p:par>
                                <p:cTn id="13" presetID="28" presetClass="entr" presetSubtype="0"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p:cTn id="15" dur="59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59000" fill="hold"/>
                                        <p:tgtEl>
                                          <p:spTgt spid="5">
                                            <p:txEl>
                                              <p:pRg st="2" end="2"/>
                                            </p:txEl>
                                          </p:spTgt>
                                        </p:tgtEl>
                                        <p:attrNameLst>
                                          <p:attrName>ppt_y</p:attrName>
                                        </p:attrNameLst>
                                      </p:cBhvr>
                                      <p:tavLst>
                                        <p:tav tm="0">
                                          <p:val>
                                            <p:strVal val="#ppt_y+1"/>
                                          </p:val>
                                        </p:tav>
                                        <p:tav tm="100000">
                                          <p:val>
                                            <p:strVal val="#ppt_y-1"/>
                                          </p:val>
                                        </p:tav>
                                      </p:tavLst>
                                    </p:anim>
                                  </p:childTnLst>
                                </p:cTn>
                              </p:par>
                              <p:par>
                                <p:cTn id="17" presetID="28" presetClass="entr" presetSubtype="0" fill="hold" grpId="0"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 calcmode="lin" valueType="num">
                                      <p:cBhvr>
                                        <p:cTn id="19" dur="59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20" dur="59000" fill="hold"/>
                                        <p:tgtEl>
                                          <p:spTgt spid="5">
                                            <p:txEl>
                                              <p:pRg st="5" end="5"/>
                                            </p:txEl>
                                          </p:spTgt>
                                        </p:tgtEl>
                                        <p:attrNameLst>
                                          <p:attrName>ppt_y</p:attrName>
                                        </p:attrNameLst>
                                      </p:cBhvr>
                                      <p:tavLst>
                                        <p:tav tm="0">
                                          <p:val>
                                            <p:strVal val="#ppt_y+1"/>
                                          </p:val>
                                        </p:tav>
                                        <p:tav tm="100000">
                                          <p:val>
                                            <p:strVal val="#ppt_y-1"/>
                                          </p:val>
                                        </p:tav>
                                      </p:tavLst>
                                    </p:anim>
                                  </p:childTnLst>
                                </p:cTn>
                              </p:par>
                              <p:par>
                                <p:cTn id="21" presetID="28" presetClass="entr" presetSubtype="0" fill="hold" grpId="0"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 calcmode="lin" valueType="num">
                                      <p:cBhvr>
                                        <p:cTn id="23" dur="59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4" dur="59000" fill="hold"/>
                                        <p:tgtEl>
                                          <p:spTgt spid="5">
                                            <p:txEl>
                                              <p:pRg st="6" end="6"/>
                                            </p:txEl>
                                          </p:spTgt>
                                        </p:tgtEl>
                                        <p:attrNameLst>
                                          <p:attrName>ppt_y</p:attrName>
                                        </p:attrNameLst>
                                      </p:cBhvr>
                                      <p:tavLst>
                                        <p:tav tm="0">
                                          <p:val>
                                            <p:strVal val="#ppt_y+1"/>
                                          </p:val>
                                        </p:tav>
                                        <p:tav tm="100000">
                                          <p:val>
                                            <p:strVal val="#ppt_y-1"/>
                                          </p:val>
                                        </p:tav>
                                      </p:tavLst>
                                    </p:anim>
                                  </p:childTnLst>
                                </p:cTn>
                              </p:par>
                              <p:par>
                                <p:cTn id="25" presetID="28" presetClass="entr" presetSubtype="0" fill="hold" grpId="0" nodeType="with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 calcmode="lin" valueType="num">
                                      <p:cBhvr>
                                        <p:cTn id="27" dur="59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28" dur="59000" fill="hold"/>
                                        <p:tgtEl>
                                          <p:spTgt spid="5">
                                            <p:txEl>
                                              <p:pRg st="7" end="7"/>
                                            </p:txEl>
                                          </p:spTgt>
                                        </p:tgtEl>
                                        <p:attrNameLst>
                                          <p:attrName>ppt_y</p:attrName>
                                        </p:attrNameLst>
                                      </p:cBhvr>
                                      <p:tavLst>
                                        <p:tav tm="0">
                                          <p:val>
                                            <p:strVal val="#ppt_y+1"/>
                                          </p:val>
                                        </p:tav>
                                        <p:tav tm="100000">
                                          <p:val>
                                            <p:strVal val="#ppt_y-1"/>
                                          </p:val>
                                        </p:tav>
                                      </p:tavLst>
                                    </p:anim>
                                  </p:childTnLst>
                                </p:cTn>
                              </p:par>
                              <p:par>
                                <p:cTn id="29" presetID="28" presetClass="entr" presetSubtype="0" fill="hold" grpId="0"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 calcmode="lin" valueType="num">
                                      <p:cBhvr>
                                        <p:cTn id="31" dur="59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32" dur="59000" fill="hold"/>
                                        <p:tgtEl>
                                          <p:spTgt spid="5">
                                            <p:txEl>
                                              <p:pRg st="8" end="8"/>
                                            </p:txEl>
                                          </p:spTgt>
                                        </p:tgtEl>
                                        <p:attrNameLst>
                                          <p:attrName>ppt_y</p:attrName>
                                        </p:attrNameLst>
                                      </p:cBhvr>
                                      <p:tavLst>
                                        <p:tav tm="0">
                                          <p:val>
                                            <p:strVal val="#ppt_y+1"/>
                                          </p:val>
                                        </p:tav>
                                        <p:tav tm="100000">
                                          <p:val>
                                            <p:strVal val="#ppt_y-1"/>
                                          </p:val>
                                        </p:tav>
                                      </p:tavLst>
                                    </p:anim>
                                  </p:childTnLst>
                                </p:cTn>
                              </p:par>
                              <p:par>
                                <p:cTn id="33" presetID="28" presetClass="entr" presetSubtype="0" fill="hold" grpId="0" nodeType="with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anim calcmode="lin" valueType="num">
                                      <p:cBhvr>
                                        <p:cTn id="35" dur="59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36" dur="59000" fill="hold"/>
                                        <p:tgtEl>
                                          <p:spTgt spid="5">
                                            <p:txEl>
                                              <p:pRg st="9" end="9"/>
                                            </p:txEl>
                                          </p:spTgt>
                                        </p:tgtEl>
                                        <p:attrNameLst>
                                          <p:attrName>ppt_y</p:attrName>
                                        </p:attrNameLst>
                                      </p:cBhvr>
                                      <p:tavLst>
                                        <p:tav tm="0">
                                          <p:val>
                                            <p:strVal val="#ppt_y+1"/>
                                          </p:val>
                                        </p:tav>
                                        <p:tav tm="100000">
                                          <p:val>
                                            <p:strVal val="#ppt_y-1"/>
                                          </p:val>
                                        </p:tav>
                                      </p:tavLst>
                                    </p:anim>
                                  </p:childTnLst>
                                </p:cTn>
                              </p:par>
                              <p:par>
                                <p:cTn id="37" presetID="28" presetClass="entr" presetSubtype="0" fill="hold" grpId="0" nodeType="withEffect">
                                  <p:stCondLst>
                                    <p:cond delay="0"/>
                                  </p:stCondLst>
                                  <p:childTnLst>
                                    <p:set>
                                      <p:cBhvr>
                                        <p:cTn id="38" dur="1" fill="hold">
                                          <p:stCondLst>
                                            <p:cond delay="0"/>
                                          </p:stCondLst>
                                        </p:cTn>
                                        <p:tgtEl>
                                          <p:spTgt spid="5">
                                            <p:txEl>
                                              <p:pRg st="10" end="10"/>
                                            </p:txEl>
                                          </p:spTgt>
                                        </p:tgtEl>
                                        <p:attrNameLst>
                                          <p:attrName>style.visibility</p:attrName>
                                        </p:attrNameLst>
                                      </p:cBhvr>
                                      <p:to>
                                        <p:strVal val="visible"/>
                                      </p:to>
                                    </p:set>
                                    <p:anim calcmode="lin" valueType="num">
                                      <p:cBhvr>
                                        <p:cTn id="39" dur="59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40" dur="59000" fill="hold"/>
                                        <p:tgtEl>
                                          <p:spTgt spid="5">
                                            <p:txEl>
                                              <p:pRg st="10" end="10"/>
                                            </p:txEl>
                                          </p:spTgt>
                                        </p:tgtEl>
                                        <p:attrNameLst>
                                          <p:attrName>ppt_y</p:attrName>
                                        </p:attrNameLst>
                                      </p:cBhvr>
                                      <p:tavLst>
                                        <p:tav tm="0">
                                          <p:val>
                                            <p:strVal val="#ppt_y+1"/>
                                          </p:val>
                                        </p:tav>
                                        <p:tav tm="100000">
                                          <p:val>
                                            <p:strVal val="#ppt_y-1"/>
                                          </p:val>
                                        </p:tav>
                                      </p:tavLst>
                                    </p:anim>
                                  </p:childTnLst>
                                </p:cTn>
                              </p:par>
                              <p:par>
                                <p:cTn id="41" presetID="28" presetClass="entr" presetSubtype="0" fill="hold" grpId="0" nodeType="withEffect">
                                  <p:stCondLst>
                                    <p:cond delay="0"/>
                                  </p:stCondLst>
                                  <p:childTnLst>
                                    <p:set>
                                      <p:cBhvr>
                                        <p:cTn id="42" dur="1" fill="hold">
                                          <p:stCondLst>
                                            <p:cond delay="0"/>
                                          </p:stCondLst>
                                        </p:cTn>
                                        <p:tgtEl>
                                          <p:spTgt spid="5">
                                            <p:txEl>
                                              <p:pRg st="11" end="11"/>
                                            </p:txEl>
                                          </p:spTgt>
                                        </p:tgtEl>
                                        <p:attrNameLst>
                                          <p:attrName>style.visibility</p:attrName>
                                        </p:attrNameLst>
                                      </p:cBhvr>
                                      <p:to>
                                        <p:strVal val="visible"/>
                                      </p:to>
                                    </p:set>
                                    <p:anim calcmode="lin" valueType="num">
                                      <p:cBhvr>
                                        <p:cTn id="43" dur="59000" fill="hold"/>
                                        <p:tgtEl>
                                          <p:spTgt spid="5">
                                            <p:txEl>
                                              <p:pRg st="11" end="11"/>
                                            </p:txEl>
                                          </p:spTgt>
                                        </p:tgtEl>
                                        <p:attrNameLst>
                                          <p:attrName>ppt_x</p:attrName>
                                        </p:attrNameLst>
                                      </p:cBhvr>
                                      <p:tavLst>
                                        <p:tav tm="0">
                                          <p:val>
                                            <p:strVal val="#ppt_x"/>
                                          </p:val>
                                        </p:tav>
                                        <p:tav tm="100000">
                                          <p:val>
                                            <p:strVal val="#ppt_x"/>
                                          </p:val>
                                        </p:tav>
                                      </p:tavLst>
                                    </p:anim>
                                    <p:anim calcmode="lin" valueType="num">
                                      <p:cBhvr>
                                        <p:cTn id="44" dur="59000" fill="hold"/>
                                        <p:tgtEl>
                                          <p:spTgt spid="5">
                                            <p:txEl>
                                              <p:pRg st="11" end="11"/>
                                            </p:txEl>
                                          </p:spTgt>
                                        </p:tgtEl>
                                        <p:attrNameLst>
                                          <p:attrName>ppt_y</p:attrName>
                                        </p:attrNameLst>
                                      </p:cBhvr>
                                      <p:tavLst>
                                        <p:tav tm="0">
                                          <p:val>
                                            <p:strVal val="#ppt_y+1"/>
                                          </p:val>
                                        </p:tav>
                                        <p:tav tm="100000">
                                          <p:val>
                                            <p:strVal val="#ppt_y-1"/>
                                          </p:val>
                                        </p:tav>
                                      </p:tavLst>
                                    </p:anim>
                                  </p:childTnLst>
                                </p:cTn>
                              </p:par>
                              <p:par>
                                <p:cTn id="45" presetID="28" presetClass="entr" presetSubtype="0" fill="hold" grpId="0" nodeType="withEffect">
                                  <p:stCondLst>
                                    <p:cond delay="0"/>
                                  </p:stCondLst>
                                  <p:childTnLst>
                                    <p:set>
                                      <p:cBhvr>
                                        <p:cTn id="46" dur="1" fill="hold">
                                          <p:stCondLst>
                                            <p:cond delay="0"/>
                                          </p:stCondLst>
                                        </p:cTn>
                                        <p:tgtEl>
                                          <p:spTgt spid="5">
                                            <p:txEl>
                                              <p:pRg st="12" end="12"/>
                                            </p:txEl>
                                          </p:spTgt>
                                        </p:tgtEl>
                                        <p:attrNameLst>
                                          <p:attrName>style.visibility</p:attrName>
                                        </p:attrNameLst>
                                      </p:cBhvr>
                                      <p:to>
                                        <p:strVal val="visible"/>
                                      </p:to>
                                    </p:set>
                                    <p:anim calcmode="lin" valueType="num">
                                      <p:cBhvr>
                                        <p:cTn id="47" dur="59000" fill="hold"/>
                                        <p:tgtEl>
                                          <p:spTgt spid="5">
                                            <p:txEl>
                                              <p:pRg st="12" end="12"/>
                                            </p:txEl>
                                          </p:spTgt>
                                        </p:tgtEl>
                                        <p:attrNameLst>
                                          <p:attrName>ppt_x</p:attrName>
                                        </p:attrNameLst>
                                      </p:cBhvr>
                                      <p:tavLst>
                                        <p:tav tm="0">
                                          <p:val>
                                            <p:strVal val="#ppt_x"/>
                                          </p:val>
                                        </p:tav>
                                        <p:tav tm="100000">
                                          <p:val>
                                            <p:strVal val="#ppt_x"/>
                                          </p:val>
                                        </p:tav>
                                      </p:tavLst>
                                    </p:anim>
                                    <p:anim calcmode="lin" valueType="num">
                                      <p:cBhvr>
                                        <p:cTn id="48" dur="59000" fill="hold"/>
                                        <p:tgtEl>
                                          <p:spTgt spid="5">
                                            <p:txEl>
                                              <p:pRg st="12" end="12"/>
                                            </p:txEl>
                                          </p:spTgt>
                                        </p:tgtEl>
                                        <p:attrNameLst>
                                          <p:attrName>ppt_y</p:attrName>
                                        </p:attrNameLst>
                                      </p:cBhvr>
                                      <p:tavLst>
                                        <p:tav tm="0">
                                          <p:val>
                                            <p:strVal val="#ppt_y+1"/>
                                          </p:val>
                                        </p:tav>
                                        <p:tav tm="100000">
                                          <p:val>
                                            <p:strVal val="#ppt_y-1"/>
                                          </p:val>
                                        </p:tav>
                                      </p:tavLst>
                                    </p:anim>
                                  </p:childTnLst>
                                </p:cTn>
                              </p:par>
                              <p:par>
                                <p:cTn id="49" presetID="28" presetClass="entr" presetSubtype="0" fill="hold" grpId="0" nodeType="withEffect">
                                  <p:stCondLst>
                                    <p:cond delay="0"/>
                                  </p:stCondLst>
                                  <p:childTnLst>
                                    <p:set>
                                      <p:cBhvr>
                                        <p:cTn id="50" dur="1" fill="hold">
                                          <p:stCondLst>
                                            <p:cond delay="0"/>
                                          </p:stCondLst>
                                        </p:cTn>
                                        <p:tgtEl>
                                          <p:spTgt spid="5">
                                            <p:txEl>
                                              <p:pRg st="13" end="13"/>
                                            </p:txEl>
                                          </p:spTgt>
                                        </p:tgtEl>
                                        <p:attrNameLst>
                                          <p:attrName>style.visibility</p:attrName>
                                        </p:attrNameLst>
                                      </p:cBhvr>
                                      <p:to>
                                        <p:strVal val="visible"/>
                                      </p:to>
                                    </p:set>
                                    <p:anim calcmode="lin" valueType="num">
                                      <p:cBhvr>
                                        <p:cTn id="51" dur="59000" fill="hold"/>
                                        <p:tgtEl>
                                          <p:spTgt spid="5">
                                            <p:txEl>
                                              <p:pRg st="13" end="13"/>
                                            </p:txEl>
                                          </p:spTgt>
                                        </p:tgtEl>
                                        <p:attrNameLst>
                                          <p:attrName>ppt_x</p:attrName>
                                        </p:attrNameLst>
                                      </p:cBhvr>
                                      <p:tavLst>
                                        <p:tav tm="0">
                                          <p:val>
                                            <p:strVal val="#ppt_x"/>
                                          </p:val>
                                        </p:tav>
                                        <p:tav tm="100000">
                                          <p:val>
                                            <p:strVal val="#ppt_x"/>
                                          </p:val>
                                        </p:tav>
                                      </p:tavLst>
                                    </p:anim>
                                    <p:anim calcmode="lin" valueType="num">
                                      <p:cBhvr>
                                        <p:cTn id="52" dur="59000" fill="hold"/>
                                        <p:tgtEl>
                                          <p:spTgt spid="5">
                                            <p:txEl>
                                              <p:pRg st="13" end="13"/>
                                            </p:txEl>
                                          </p:spTgt>
                                        </p:tgtEl>
                                        <p:attrNameLst>
                                          <p:attrName>ppt_y</p:attrName>
                                        </p:attrNameLst>
                                      </p:cBhvr>
                                      <p:tavLst>
                                        <p:tav tm="0">
                                          <p:val>
                                            <p:strVal val="#ppt_y+1"/>
                                          </p:val>
                                        </p:tav>
                                        <p:tav tm="100000">
                                          <p:val>
                                            <p:strVal val="#ppt_y-1"/>
                                          </p:val>
                                        </p:tav>
                                      </p:tavLst>
                                    </p:anim>
                                  </p:childTnLst>
                                </p:cTn>
                              </p:par>
                              <p:par>
                                <p:cTn id="53" presetID="28" presetClass="entr" presetSubtype="0" fill="hold" grpId="0" nodeType="withEffect">
                                  <p:stCondLst>
                                    <p:cond delay="0"/>
                                  </p:stCondLst>
                                  <p:childTnLst>
                                    <p:set>
                                      <p:cBhvr>
                                        <p:cTn id="54" dur="1" fill="hold">
                                          <p:stCondLst>
                                            <p:cond delay="0"/>
                                          </p:stCondLst>
                                        </p:cTn>
                                        <p:tgtEl>
                                          <p:spTgt spid="5">
                                            <p:txEl>
                                              <p:pRg st="14" end="14"/>
                                            </p:txEl>
                                          </p:spTgt>
                                        </p:tgtEl>
                                        <p:attrNameLst>
                                          <p:attrName>style.visibility</p:attrName>
                                        </p:attrNameLst>
                                      </p:cBhvr>
                                      <p:to>
                                        <p:strVal val="visible"/>
                                      </p:to>
                                    </p:set>
                                    <p:anim calcmode="lin" valueType="num">
                                      <p:cBhvr>
                                        <p:cTn id="55" dur="59000" fill="hold"/>
                                        <p:tgtEl>
                                          <p:spTgt spid="5">
                                            <p:txEl>
                                              <p:pRg st="14" end="14"/>
                                            </p:txEl>
                                          </p:spTgt>
                                        </p:tgtEl>
                                        <p:attrNameLst>
                                          <p:attrName>ppt_x</p:attrName>
                                        </p:attrNameLst>
                                      </p:cBhvr>
                                      <p:tavLst>
                                        <p:tav tm="0">
                                          <p:val>
                                            <p:strVal val="#ppt_x"/>
                                          </p:val>
                                        </p:tav>
                                        <p:tav tm="100000">
                                          <p:val>
                                            <p:strVal val="#ppt_x"/>
                                          </p:val>
                                        </p:tav>
                                      </p:tavLst>
                                    </p:anim>
                                    <p:anim calcmode="lin" valueType="num">
                                      <p:cBhvr>
                                        <p:cTn id="56" dur="59000" fill="hold"/>
                                        <p:tgtEl>
                                          <p:spTgt spid="5">
                                            <p:txEl>
                                              <p:pRg st="14" end="14"/>
                                            </p:txEl>
                                          </p:spTgt>
                                        </p:tgtEl>
                                        <p:attrNameLst>
                                          <p:attrName>ppt_y</p:attrName>
                                        </p:attrNameLst>
                                      </p:cBhvr>
                                      <p:tavLst>
                                        <p:tav tm="0">
                                          <p:val>
                                            <p:strVal val="#ppt_y+1"/>
                                          </p:val>
                                        </p:tav>
                                        <p:tav tm="100000">
                                          <p:val>
                                            <p:strVal val="#ppt_y-1"/>
                                          </p:val>
                                        </p:tav>
                                      </p:tavLst>
                                    </p:anim>
                                  </p:childTnLst>
                                </p:cTn>
                              </p:par>
                              <p:par>
                                <p:cTn id="57" presetID="28" presetClass="entr" presetSubtype="0" fill="hold" grpId="0" nodeType="withEffect">
                                  <p:stCondLst>
                                    <p:cond delay="0"/>
                                  </p:stCondLst>
                                  <p:childTnLst>
                                    <p:set>
                                      <p:cBhvr>
                                        <p:cTn id="58" dur="1" fill="hold">
                                          <p:stCondLst>
                                            <p:cond delay="0"/>
                                          </p:stCondLst>
                                        </p:cTn>
                                        <p:tgtEl>
                                          <p:spTgt spid="5">
                                            <p:txEl>
                                              <p:pRg st="15" end="15"/>
                                            </p:txEl>
                                          </p:spTgt>
                                        </p:tgtEl>
                                        <p:attrNameLst>
                                          <p:attrName>style.visibility</p:attrName>
                                        </p:attrNameLst>
                                      </p:cBhvr>
                                      <p:to>
                                        <p:strVal val="visible"/>
                                      </p:to>
                                    </p:set>
                                    <p:anim calcmode="lin" valueType="num">
                                      <p:cBhvr>
                                        <p:cTn id="59" dur="59000" fill="hold"/>
                                        <p:tgtEl>
                                          <p:spTgt spid="5">
                                            <p:txEl>
                                              <p:pRg st="15" end="15"/>
                                            </p:txEl>
                                          </p:spTgt>
                                        </p:tgtEl>
                                        <p:attrNameLst>
                                          <p:attrName>ppt_x</p:attrName>
                                        </p:attrNameLst>
                                      </p:cBhvr>
                                      <p:tavLst>
                                        <p:tav tm="0">
                                          <p:val>
                                            <p:strVal val="#ppt_x"/>
                                          </p:val>
                                        </p:tav>
                                        <p:tav tm="100000">
                                          <p:val>
                                            <p:strVal val="#ppt_x"/>
                                          </p:val>
                                        </p:tav>
                                      </p:tavLst>
                                    </p:anim>
                                    <p:anim calcmode="lin" valueType="num">
                                      <p:cBhvr>
                                        <p:cTn id="60" dur="59000" fill="hold"/>
                                        <p:tgtEl>
                                          <p:spTgt spid="5">
                                            <p:txEl>
                                              <p:pRg st="15" end="15"/>
                                            </p:txEl>
                                          </p:spTgt>
                                        </p:tgtEl>
                                        <p:attrNameLst>
                                          <p:attrName>ppt_y</p:attrName>
                                        </p:attrNameLst>
                                      </p:cBhvr>
                                      <p:tavLst>
                                        <p:tav tm="0">
                                          <p:val>
                                            <p:strVal val="#ppt_y+1"/>
                                          </p:val>
                                        </p:tav>
                                        <p:tav tm="100000">
                                          <p:val>
                                            <p:strVal val="#ppt_y-1"/>
                                          </p:val>
                                        </p:tav>
                                      </p:tavLst>
                                    </p:anim>
                                  </p:childTnLst>
                                </p:cTn>
                              </p:par>
                              <p:par>
                                <p:cTn id="61" presetID="28" presetClass="entr" presetSubtype="0" fill="hold" grpId="0" nodeType="withEffect">
                                  <p:stCondLst>
                                    <p:cond delay="0"/>
                                  </p:stCondLst>
                                  <p:childTnLst>
                                    <p:set>
                                      <p:cBhvr>
                                        <p:cTn id="62" dur="1" fill="hold">
                                          <p:stCondLst>
                                            <p:cond delay="0"/>
                                          </p:stCondLst>
                                        </p:cTn>
                                        <p:tgtEl>
                                          <p:spTgt spid="5">
                                            <p:txEl>
                                              <p:pRg st="16" end="16"/>
                                            </p:txEl>
                                          </p:spTgt>
                                        </p:tgtEl>
                                        <p:attrNameLst>
                                          <p:attrName>style.visibility</p:attrName>
                                        </p:attrNameLst>
                                      </p:cBhvr>
                                      <p:to>
                                        <p:strVal val="visible"/>
                                      </p:to>
                                    </p:set>
                                    <p:anim calcmode="lin" valueType="num">
                                      <p:cBhvr>
                                        <p:cTn id="63" dur="59000" fill="hold"/>
                                        <p:tgtEl>
                                          <p:spTgt spid="5">
                                            <p:txEl>
                                              <p:pRg st="16" end="16"/>
                                            </p:txEl>
                                          </p:spTgt>
                                        </p:tgtEl>
                                        <p:attrNameLst>
                                          <p:attrName>ppt_x</p:attrName>
                                        </p:attrNameLst>
                                      </p:cBhvr>
                                      <p:tavLst>
                                        <p:tav tm="0">
                                          <p:val>
                                            <p:strVal val="#ppt_x"/>
                                          </p:val>
                                        </p:tav>
                                        <p:tav tm="100000">
                                          <p:val>
                                            <p:strVal val="#ppt_x"/>
                                          </p:val>
                                        </p:tav>
                                      </p:tavLst>
                                    </p:anim>
                                    <p:anim calcmode="lin" valueType="num">
                                      <p:cBhvr>
                                        <p:cTn id="64" dur="59000" fill="hold"/>
                                        <p:tgtEl>
                                          <p:spTgt spid="5">
                                            <p:txEl>
                                              <p:pRg st="16" end="16"/>
                                            </p:txEl>
                                          </p:spTgt>
                                        </p:tgtEl>
                                        <p:attrNameLst>
                                          <p:attrName>ppt_y</p:attrName>
                                        </p:attrNameLst>
                                      </p:cBhvr>
                                      <p:tavLst>
                                        <p:tav tm="0">
                                          <p:val>
                                            <p:strVal val="#ppt_y+1"/>
                                          </p:val>
                                        </p:tav>
                                        <p:tav tm="100000">
                                          <p:val>
                                            <p:strVal val="#ppt_y-1"/>
                                          </p:val>
                                        </p:tav>
                                      </p:tavLst>
                                    </p:anim>
                                  </p:childTnLst>
                                </p:cTn>
                              </p:par>
                              <p:par>
                                <p:cTn id="65" presetID="28" presetClass="entr" presetSubtype="0" fill="hold" grpId="0" nodeType="withEffect">
                                  <p:stCondLst>
                                    <p:cond delay="0"/>
                                  </p:stCondLst>
                                  <p:childTnLst>
                                    <p:set>
                                      <p:cBhvr>
                                        <p:cTn id="66" dur="1" fill="hold">
                                          <p:stCondLst>
                                            <p:cond delay="0"/>
                                          </p:stCondLst>
                                        </p:cTn>
                                        <p:tgtEl>
                                          <p:spTgt spid="5">
                                            <p:txEl>
                                              <p:pRg st="17" end="17"/>
                                            </p:txEl>
                                          </p:spTgt>
                                        </p:tgtEl>
                                        <p:attrNameLst>
                                          <p:attrName>style.visibility</p:attrName>
                                        </p:attrNameLst>
                                      </p:cBhvr>
                                      <p:to>
                                        <p:strVal val="visible"/>
                                      </p:to>
                                    </p:set>
                                    <p:anim calcmode="lin" valueType="num">
                                      <p:cBhvr>
                                        <p:cTn id="67" dur="59000" fill="hold"/>
                                        <p:tgtEl>
                                          <p:spTgt spid="5">
                                            <p:txEl>
                                              <p:pRg st="17" end="17"/>
                                            </p:txEl>
                                          </p:spTgt>
                                        </p:tgtEl>
                                        <p:attrNameLst>
                                          <p:attrName>ppt_x</p:attrName>
                                        </p:attrNameLst>
                                      </p:cBhvr>
                                      <p:tavLst>
                                        <p:tav tm="0">
                                          <p:val>
                                            <p:strVal val="#ppt_x"/>
                                          </p:val>
                                        </p:tav>
                                        <p:tav tm="100000">
                                          <p:val>
                                            <p:strVal val="#ppt_x"/>
                                          </p:val>
                                        </p:tav>
                                      </p:tavLst>
                                    </p:anim>
                                    <p:anim calcmode="lin" valueType="num">
                                      <p:cBhvr>
                                        <p:cTn id="68" dur="59000" fill="hold"/>
                                        <p:tgtEl>
                                          <p:spTgt spid="5">
                                            <p:txEl>
                                              <p:pRg st="17" end="17"/>
                                            </p:txEl>
                                          </p:spTgt>
                                        </p:tgtEl>
                                        <p:attrNameLst>
                                          <p:attrName>ppt_y</p:attrName>
                                        </p:attrNameLst>
                                      </p:cBhvr>
                                      <p:tavLst>
                                        <p:tav tm="0">
                                          <p:val>
                                            <p:strVal val="#ppt_y+1"/>
                                          </p:val>
                                        </p:tav>
                                        <p:tav tm="100000">
                                          <p:val>
                                            <p:strVal val="#ppt_y-1"/>
                                          </p:val>
                                        </p:tav>
                                      </p:tavLst>
                                    </p:anim>
                                  </p:childTnLst>
                                </p:cTn>
                              </p:par>
                              <p:par>
                                <p:cTn id="69" presetID="28" presetClass="entr" presetSubtype="0" fill="hold" grpId="0" nodeType="withEffect">
                                  <p:stCondLst>
                                    <p:cond delay="0"/>
                                  </p:stCondLst>
                                  <p:childTnLst>
                                    <p:set>
                                      <p:cBhvr>
                                        <p:cTn id="70" dur="1" fill="hold">
                                          <p:stCondLst>
                                            <p:cond delay="0"/>
                                          </p:stCondLst>
                                        </p:cTn>
                                        <p:tgtEl>
                                          <p:spTgt spid="5">
                                            <p:txEl>
                                              <p:pRg st="18" end="18"/>
                                            </p:txEl>
                                          </p:spTgt>
                                        </p:tgtEl>
                                        <p:attrNameLst>
                                          <p:attrName>style.visibility</p:attrName>
                                        </p:attrNameLst>
                                      </p:cBhvr>
                                      <p:to>
                                        <p:strVal val="visible"/>
                                      </p:to>
                                    </p:set>
                                    <p:anim calcmode="lin" valueType="num">
                                      <p:cBhvr>
                                        <p:cTn id="71" dur="59000" fill="hold"/>
                                        <p:tgtEl>
                                          <p:spTgt spid="5">
                                            <p:txEl>
                                              <p:pRg st="18" end="18"/>
                                            </p:txEl>
                                          </p:spTgt>
                                        </p:tgtEl>
                                        <p:attrNameLst>
                                          <p:attrName>ppt_x</p:attrName>
                                        </p:attrNameLst>
                                      </p:cBhvr>
                                      <p:tavLst>
                                        <p:tav tm="0">
                                          <p:val>
                                            <p:strVal val="#ppt_x"/>
                                          </p:val>
                                        </p:tav>
                                        <p:tav tm="100000">
                                          <p:val>
                                            <p:strVal val="#ppt_x"/>
                                          </p:val>
                                        </p:tav>
                                      </p:tavLst>
                                    </p:anim>
                                    <p:anim calcmode="lin" valueType="num">
                                      <p:cBhvr>
                                        <p:cTn id="72" dur="59000" fill="hold"/>
                                        <p:tgtEl>
                                          <p:spTgt spid="5">
                                            <p:txEl>
                                              <p:pRg st="18" end="18"/>
                                            </p:txEl>
                                          </p:spTgt>
                                        </p:tgtEl>
                                        <p:attrNameLst>
                                          <p:attrName>ppt_y</p:attrName>
                                        </p:attrNameLst>
                                      </p:cBhvr>
                                      <p:tavLst>
                                        <p:tav tm="0">
                                          <p:val>
                                            <p:strVal val="#ppt_y+1"/>
                                          </p:val>
                                        </p:tav>
                                        <p:tav tm="100000">
                                          <p:val>
                                            <p:strVal val="#ppt_y-1"/>
                                          </p:val>
                                        </p:tav>
                                      </p:tavLst>
                                    </p:anim>
                                  </p:childTnLst>
                                </p:cTn>
                              </p:par>
                              <p:par>
                                <p:cTn id="73" presetID="28" presetClass="entr" presetSubtype="0" fill="hold" grpId="0" nodeType="withEffect">
                                  <p:stCondLst>
                                    <p:cond delay="0"/>
                                  </p:stCondLst>
                                  <p:childTnLst>
                                    <p:set>
                                      <p:cBhvr>
                                        <p:cTn id="74" dur="1" fill="hold">
                                          <p:stCondLst>
                                            <p:cond delay="0"/>
                                          </p:stCondLst>
                                        </p:cTn>
                                        <p:tgtEl>
                                          <p:spTgt spid="5">
                                            <p:txEl>
                                              <p:pRg st="19" end="19"/>
                                            </p:txEl>
                                          </p:spTgt>
                                        </p:tgtEl>
                                        <p:attrNameLst>
                                          <p:attrName>style.visibility</p:attrName>
                                        </p:attrNameLst>
                                      </p:cBhvr>
                                      <p:to>
                                        <p:strVal val="visible"/>
                                      </p:to>
                                    </p:set>
                                    <p:anim calcmode="lin" valueType="num">
                                      <p:cBhvr>
                                        <p:cTn id="75" dur="59000" fill="hold"/>
                                        <p:tgtEl>
                                          <p:spTgt spid="5">
                                            <p:txEl>
                                              <p:pRg st="19" end="19"/>
                                            </p:txEl>
                                          </p:spTgt>
                                        </p:tgtEl>
                                        <p:attrNameLst>
                                          <p:attrName>ppt_x</p:attrName>
                                        </p:attrNameLst>
                                      </p:cBhvr>
                                      <p:tavLst>
                                        <p:tav tm="0">
                                          <p:val>
                                            <p:strVal val="#ppt_x"/>
                                          </p:val>
                                        </p:tav>
                                        <p:tav tm="100000">
                                          <p:val>
                                            <p:strVal val="#ppt_x"/>
                                          </p:val>
                                        </p:tav>
                                      </p:tavLst>
                                    </p:anim>
                                    <p:anim calcmode="lin" valueType="num">
                                      <p:cBhvr>
                                        <p:cTn id="76" dur="59000" fill="hold"/>
                                        <p:tgtEl>
                                          <p:spTgt spid="5">
                                            <p:txEl>
                                              <p:pRg st="19" end="19"/>
                                            </p:txEl>
                                          </p:spTgt>
                                        </p:tgtEl>
                                        <p:attrNameLst>
                                          <p:attrName>ppt_y</p:attrName>
                                        </p:attrNameLst>
                                      </p:cBhvr>
                                      <p:tavLst>
                                        <p:tav tm="0">
                                          <p:val>
                                            <p:strVal val="#ppt_y+1"/>
                                          </p:val>
                                        </p:tav>
                                        <p:tav tm="100000">
                                          <p:val>
                                            <p:strVal val="#ppt_y-1"/>
                                          </p:val>
                                        </p:tav>
                                      </p:tavLst>
                                    </p:anim>
                                  </p:childTnLst>
                                </p:cTn>
                              </p:par>
                              <p:par>
                                <p:cTn id="77" presetID="28" presetClass="entr" presetSubtype="0" fill="hold" grpId="0" nodeType="withEffect">
                                  <p:stCondLst>
                                    <p:cond delay="0"/>
                                  </p:stCondLst>
                                  <p:childTnLst>
                                    <p:set>
                                      <p:cBhvr>
                                        <p:cTn id="78" dur="1" fill="hold">
                                          <p:stCondLst>
                                            <p:cond delay="0"/>
                                          </p:stCondLst>
                                        </p:cTn>
                                        <p:tgtEl>
                                          <p:spTgt spid="5">
                                            <p:txEl>
                                              <p:pRg st="21" end="21"/>
                                            </p:txEl>
                                          </p:spTgt>
                                        </p:tgtEl>
                                        <p:attrNameLst>
                                          <p:attrName>style.visibility</p:attrName>
                                        </p:attrNameLst>
                                      </p:cBhvr>
                                      <p:to>
                                        <p:strVal val="visible"/>
                                      </p:to>
                                    </p:set>
                                    <p:anim calcmode="lin" valueType="num">
                                      <p:cBhvr>
                                        <p:cTn id="79" dur="59000" fill="hold"/>
                                        <p:tgtEl>
                                          <p:spTgt spid="5">
                                            <p:txEl>
                                              <p:pRg st="21" end="21"/>
                                            </p:txEl>
                                          </p:spTgt>
                                        </p:tgtEl>
                                        <p:attrNameLst>
                                          <p:attrName>ppt_x</p:attrName>
                                        </p:attrNameLst>
                                      </p:cBhvr>
                                      <p:tavLst>
                                        <p:tav tm="0">
                                          <p:val>
                                            <p:strVal val="#ppt_x"/>
                                          </p:val>
                                        </p:tav>
                                        <p:tav tm="100000">
                                          <p:val>
                                            <p:strVal val="#ppt_x"/>
                                          </p:val>
                                        </p:tav>
                                      </p:tavLst>
                                    </p:anim>
                                    <p:anim calcmode="lin" valueType="num">
                                      <p:cBhvr>
                                        <p:cTn id="80" dur="59000" fill="hold"/>
                                        <p:tgtEl>
                                          <p:spTgt spid="5">
                                            <p:txEl>
                                              <p:pRg st="21" end="21"/>
                                            </p:txEl>
                                          </p:spTgt>
                                        </p:tgtEl>
                                        <p:attrNameLst>
                                          <p:attrName>ppt_y</p:attrName>
                                        </p:attrNameLst>
                                      </p:cBhvr>
                                      <p:tavLst>
                                        <p:tav tm="0">
                                          <p:val>
                                            <p:strVal val="#ppt_y+1"/>
                                          </p:val>
                                        </p:tav>
                                        <p:tav tm="100000">
                                          <p:val>
                                            <p:strVal val="#ppt_y-1"/>
                                          </p:val>
                                        </p:tav>
                                      </p:tavLst>
                                    </p:anim>
                                  </p:childTnLst>
                                </p:cTn>
                              </p:par>
                              <p:par>
                                <p:cTn id="81" presetID="28" presetClass="entr" presetSubtype="0" fill="hold" grpId="0" nodeType="withEffect">
                                  <p:stCondLst>
                                    <p:cond delay="0"/>
                                  </p:stCondLst>
                                  <p:childTnLst>
                                    <p:set>
                                      <p:cBhvr>
                                        <p:cTn id="82" dur="1" fill="hold">
                                          <p:stCondLst>
                                            <p:cond delay="0"/>
                                          </p:stCondLst>
                                        </p:cTn>
                                        <p:tgtEl>
                                          <p:spTgt spid="5">
                                            <p:txEl>
                                              <p:pRg st="23" end="23"/>
                                            </p:txEl>
                                          </p:spTgt>
                                        </p:tgtEl>
                                        <p:attrNameLst>
                                          <p:attrName>style.visibility</p:attrName>
                                        </p:attrNameLst>
                                      </p:cBhvr>
                                      <p:to>
                                        <p:strVal val="visible"/>
                                      </p:to>
                                    </p:set>
                                    <p:anim calcmode="lin" valueType="num">
                                      <p:cBhvr>
                                        <p:cTn id="83" dur="59000" fill="hold"/>
                                        <p:tgtEl>
                                          <p:spTgt spid="5">
                                            <p:txEl>
                                              <p:pRg st="23" end="23"/>
                                            </p:txEl>
                                          </p:spTgt>
                                        </p:tgtEl>
                                        <p:attrNameLst>
                                          <p:attrName>ppt_x</p:attrName>
                                        </p:attrNameLst>
                                      </p:cBhvr>
                                      <p:tavLst>
                                        <p:tav tm="0">
                                          <p:val>
                                            <p:strVal val="#ppt_x"/>
                                          </p:val>
                                        </p:tav>
                                        <p:tav tm="100000">
                                          <p:val>
                                            <p:strVal val="#ppt_x"/>
                                          </p:val>
                                        </p:tav>
                                      </p:tavLst>
                                    </p:anim>
                                    <p:anim calcmode="lin" valueType="num">
                                      <p:cBhvr>
                                        <p:cTn id="84" dur="59000" fill="hold"/>
                                        <p:tgtEl>
                                          <p:spTgt spid="5">
                                            <p:txEl>
                                              <p:pRg st="23" end="23"/>
                                            </p:txEl>
                                          </p:spTgt>
                                        </p:tgtEl>
                                        <p:attrNameLst>
                                          <p:attrName>ppt_y</p:attrName>
                                        </p:attrNameLst>
                                      </p:cBhvr>
                                      <p:tavLst>
                                        <p:tav tm="0">
                                          <p:val>
                                            <p:strVal val="#ppt_y+1"/>
                                          </p:val>
                                        </p:tav>
                                        <p:tav tm="100000">
                                          <p:val>
                                            <p:strVal val="#ppt_y-1"/>
                                          </p:val>
                                        </p:tav>
                                      </p:tavLst>
                                    </p:anim>
                                  </p:childTnLst>
                                </p:cTn>
                              </p:par>
                              <p:par>
                                <p:cTn id="85" presetID="28" presetClass="entr" presetSubtype="0" fill="hold" grpId="0" nodeType="withEffect">
                                  <p:stCondLst>
                                    <p:cond delay="0"/>
                                  </p:stCondLst>
                                  <p:childTnLst>
                                    <p:set>
                                      <p:cBhvr>
                                        <p:cTn id="86" dur="1" fill="hold">
                                          <p:stCondLst>
                                            <p:cond delay="0"/>
                                          </p:stCondLst>
                                        </p:cTn>
                                        <p:tgtEl>
                                          <p:spTgt spid="5">
                                            <p:txEl>
                                              <p:pRg st="24" end="24"/>
                                            </p:txEl>
                                          </p:spTgt>
                                        </p:tgtEl>
                                        <p:attrNameLst>
                                          <p:attrName>style.visibility</p:attrName>
                                        </p:attrNameLst>
                                      </p:cBhvr>
                                      <p:to>
                                        <p:strVal val="visible"/>
                                      </p:to>
                                    </p:set>
                                    <p:anim calcmode="lin" valueType="num">
                                      <p:cBhvr>
                                        <p:cTn id="87" dur="59000" fill="hold"/>
                                        <p:tgtEl>
                                          <p:spTgt spid="5">
                                            <p:txEl>
                                              <p:pRg st="24" end="24"/>
                                            </p:txEl>
                                          </p:spTgt>
                                        </p:tgtEl>
                                        <p:attrNameLst>
                                          <p:attrName>ppt_x</p:attrName>
                                        </p:attrNameLst>
                                      </p:cBhvr>
                                      <p:tavLst>
                                        <p:tav tm="0">
                                          <p:val>
                                            <p:strVal val="#ppt_x"/>
                                          </p:val>
                                        </p:tav>
                                        <p:tav tm="100000">
                                          <p:val>
                                            <p:strVal val="#ppt_x"/>
                                          </p:val>
                                        </p:tav>
                                      </p:tavLst>
                                    </p:anim>
                                    <p:anim calcmode="lin" valueType="num">
                                      <p:cBhvr>
                                        <p:cTn id="88" dur="59000" fill="hold"/>
                                        <p:tgtEl>
                                          <p:spTgt spid="5">
                                            <p:txEl>
                                              <p:pRg st="24" end="24"/>
                                            </p:txEl>
                                          </p:spTgt>
                                        </p:tgtEl>
                                        <p:attrNameLst>
                                          <p:attrName>ppt_y</p:attrName>
                                        </p:attrNameLst>
                                      </p:cBhvr>
                                      <p:tavLst>
                                        <p:tav tm="0">
                                          <p:val>
                                            <p:strVal val="#ppt_y+1"/>
                                          </p:val>
                                        </p:tav>
                                        <p:tav tm="100000">
                                          <p:val>
                                            <p:strVal val="#ppt_y-1"/>
                                          </p:val>
                                        </p:tav>
                                      </p:tavLst>
                                    </p:anim>
                                  </p:childTnLst>
                                </p:cTn>
                              </p:par>
                              <p:par>
                                <p:cTn id="89" presetID="28" presetClass="entr" presetSubtype="0" fill="hold" grpId="0" nodeType="withEffect">
                                  <p:stCondLst>
                                    <p:cond delay="0"/>
                                  </p:stCondLst>
                                  <p:childTnLst>
                                    <p:set>
                                      <p:cBhvr>
                                        <p:cTn id="90" dur="1" fill="hold">
                                          <p:stCondLst>
                                            <p:cond delay="0"/>
                                          </p:stCondLst>
                                        </p:cTn>
                                        <p:tgtEl>
                                          <p:spTgt spid="5">
                                            <p:txEl>
                                              <p:pRg st="25" end="25"/>
                                            </p:txEl>
                                          </p:spTgt>
                                        </p:tgtEl>
                                        <p:attrNameLst>
                                          <p:attrName>style.visibility</p:attrName>
                                        </p:attrNameLst>
                                      </p:cBhvr>
                                      <p:to>
                                        <p:strVal val="visible"/>
                                      </p:to>
                                    </p:set>
                                    <p:anim calcmode="lin" valueType="num">
                                      <p:cBhvr>
                                        <p:cTn id="91" dur="59000" fill="hold"/>
                                        <p:tgtEl>
                                          <p:spTgt spid="5">
                                            <p:txEl>
                                              <p:pRg st="25" end="25"/>
                                            </p:txEl>
                                          </p:spTgt>
                                        </p:tgtEl>
                                        <p:attrNameLst>
                                          <p:attrName>ppt_x</p:attrName>
                                        </p:attrNameLst>
                                      </p:cBhvr>
                                      <p:tavLst>
                                        <p:tav tm="0">
                                          <p:val>
                                            <p:strVal val="#ppt_x"/>
                                          </p:val>
                                        </p:tav>
                                        <p:tav tm="100000">
                                          <p:val>
                                            <p:strVal val="#ppt_x"/>
                                          </p:val>
                                        </p:tav>
                                      </p:tavLst>
                                    </p:anim>
                                    <p:anim calcmode="lin" valueType="num">
                                      <p:cBhvr>
                                        <p:cTn id="92" dur="59000" fill="hold"/>
                                        <p:tgtEl>
                                          <p:spTgt spid="5">
                                            <p:txEl>
                                              <p:pRg st="25" end="25"/>
                                            </p:txEl>
                                          </p:spTgt>
                                        </p:tgtEl>
                                        <p:attrNameLst>
                                          <p:attrName>ppt_y</p:attrName>
                                        </p:attrNameLst>
                                      </p:cBhvr>
                                      <p:tavLst>
                                        <p:tav tm="0">
                                          <p:val>
                                            <p:strVal val="#ppt_y+1"/>
                                          </p:val>
                                        </p:tav>
                                        <p:tav tm="100000">
                                          <p:val>
                                            <p:strVal val="#ppt_y-1"/>
                                          </p:val>
                                        </p:tav>
                                      </p:tavLst>
                                    </p:anim>
                                  </p:childTnLst>
                                </p:cTn>
                              </p:par>
                              <p:par>
                                <p:cTn id="93" presetID="28" presetClass="entr" presetSubtype="0" fill="hold" grpId="0" nodeType="withEffect">
                                  <p:stCondLst>
                                    <p:cond delay="0"/>
                                  </p:stCondLst>
                                  <p:childTnLst>
                                    <p:set>
                                      <p:cBhvr>
                                        <p:cTn id="94" dur="1" fill="hold">
                                          <p:stCondLst>
                                            <p:cond delay="0"/>
                                          </p:stCondLst>
                                        </p:cTn>
                                        <p:tgtEl>
                                          <p:spTgt spid="5">
                                            <p:txEl>
                                              <p:pRg st="26" end="26"/>
                                            </p:txEl>
                                          </p:spTgt>
                                        </p:tgtEl>
                                        <p:attrNameLst>
                                          <p:attrName>style.visibility</p:attrName>
                                        </p:attrNameLst>
                                      </p:cBhvr>
                                      <p:to>
                                        <p:strVal val="visible"/>
                                      </p:to>
                                    </p:set>
                                    <p:anim calcmode="lin" valueType="num">
                                      <p:cBhvr>
                                        <p:cTn id="95" dur="59000" fill="hold"/>
                                        <p:tgtEl>
                                          <p:spTgt spid="5">
                                            <p:txEl>
                                              <p:pRg st="26" end="26"/>
                                            </p:txEl>
                                          </p:spTgt>
                                        </p:tgtEl>
                                        <p:attrNameLst>
                                          <p:attrName>ppt_x</p:attrName>
                                        </p:attrNameLst>
                                      </p:cBhvr>
                                      <p:tavLst>
                                        <p:tav tm="0">
                                          <p:val>
                                            <p:strVal val="#ppt_x"/>
                                          </p:val>
                                        </p:tav>
                                        <p:tav tm="100000">
                                          <p:val>
                                            <p:strVal val="#ppt_x"/>
                                          </p:val>
                                        </p:tav>
                                      </p:tavLst>
                                    </p:anim>
                                    <p:anim calcmode="lin" valueType="num">
                                      <p:cBhvr>
                                        <p:cTn id="96" dur="59000" fill="hold"/>
                                        <p:tgtEl>
                                          <p:spTgt spid="5">
                                            <p:txEl>
                                              <p:pRg st="26" end="26"/>
                                            </p:txEl>
                                          </p:spTgt>
                                        </p:tgtEl>
                                        <p:attrNameLst>
                                          <p:attrName>ppt_y</p:attrName>
                                        </p:attrNameLst>
                                      </p:cBhvr>
                                      <p:tavLst>
                                        <p:tav tm="0">
                                          <p:val>
                                            <p:strVal val="#ppt_y+1"/>
                                          </p:val>
                                        </p:tav>
                                        <p:tav tm="100000">
                                          <p:val>
                                            <p:strVal val="#ppt_y-1"/>
                                          </p:val>
                                        </p:tav>
                                      </p:tavLst>
                                    </p:anim>
                                  </p:childTnLst>
                                </p:cTn>
                              </p:par>
                              <p:par>
                                <p:cTn id="97" presetID="28" presetClass="entr" presetSubtype="0" fill="hold" grpId="0" nodeType="withEffect">
                                  <p:stCondLst>
                                    <p:cond delay="0"/>
                                  </p:stCondLst>
                                  <p:childTnLst>
                                    <p:set>
                                      <p:cBhvr>
                                        <p:cTn id="98" dur="1" fill="hold">
                                          <p:stCondLst>
                                            <p:cond delay="0"/>
                                          </p:stCondLst>
                                        </p:cTn>
                                        <p:tgtEl>
                                          <p:spTgt spid="5">
                                            <p:txEl>
                                              <p:pRg st="27" end="27"/>
                                            </p:txEl>
                                          </p:spTgt>
                                        </p:tgtEl>
                                        <p:attrNameLst>
                                          <p:attrName>style.visibility</p:attrName>
                                        </p:attrNameLst>
                                      </p:cBhvr>
                                      <p:to>
                                        <p:strVal val="visible"/>
                                      </p:to>
                                    </p:set>
                                    <p:anim calcmode="lin" valueType="num">
                                      <p:cBhvr>
                                        <p:cTn id="99" dur="59000" fill="hold"/>
                                        <p:tgtEl>
                                          <p:spTgt spid="5">
                                            <p:txEl>
                                              <p:pRg st="27" end="27"/>
                                            </p:txEl>
                                          </p:spTgt>
                                        </p:tgtEl>
                                        <p:attrNameLst>
                                          <p:attrName>ppt_x</p:attrName>
                                        </p:attrNameLst>
                                      </p:cBhvr>
                                      <p:tavLst>
                                        <p:tav tm="0">
                                          <p:val>
                                            <p:strVal val="#ppt_x"/>
                                          </p:val>
                                        </p:tav>
                                        <p:tav tm="100000">
                                          <p:val>
                                            <p:strVal val="#ppt_x"/>
                                          </p:val>
                                        </p:tav>
                                      </p:tavLst>
                                    </p:anim>
                                    <p:anim calcmode="lin" valueType="num">
                                      <p:cBhvr>
                                        <p:cTn id="100" dur="59000" fill="hold"/>
                                        <p:tgtEl>
                                          <p:spTgt spid="5">
                                            <p:txEl>
                                              <p:pRg st="27" end="27"/>
                                            </p:txEl>
                                          </p:spTgt>
                                        </p:tgtEl>
                                        <p:attrNameLst>
                                          <p:attrName>ppt_y</p:attrName>
                                        </p:attrNameLst>
                                      </p:cBhvr>
                                      <p:tavLst>
                                        <p:tav tm="0">
                                          <p:val>
                                            <p:strVal val="#ppt_y+1"/>
                                          </p:val>
                                        </p:tav>
                                        <p:tav tm="100000">
                                          <p:val>
                                            <p:strVal val="#ppt_y-1"/>
                                          </p:val>
                                        </p:tav>
                                      </p:tavLst>
                                    </p:anim>
                                  </p:childTnLst>
                                </p:cTn>
                              </p:par>
                              <p:par>
                                <p:cTn id="101" presetID="28" presetClass="entr" presetSubtype="0" fill="hold" grpId="0" nodeType="withEffect">
                                  <p:stCondLst>
                                    <p:cond delay="0"/>
                                  </p:stCondLst>
                                  <p:childTnLst>
                                    <p:set>
                                      <p:cBhvr>
                                        <p:cTn id="102" dur="1" fill="hold">
                                          <p:stCondLst>
                                            <p:cond delay="0"/>
                                          </p:stCondLst>
                                        </p:cTn>
                                        <p:tgtEl>
                                          <p:spTgt spid="5">
                                            <p:txEl>
                                              <p:pRg st="28" end="28"/>
                                            </p:txEl>
                                          </p:spTgt>
                                        </p:tgtEl>
                                        <p:attrNameLst>
                                          <p:attrName>style.visibility</p:attrName>
                                        </p:attrNameLst>
                                      </p:cBhvr>
                                      <p:to>
                                        <p:strVal val="visible"/>
                                      </p:to>
                                    </p:set>
                                    <p:anim calcmode="lin" valueType="num">
                                      <p:cBhvr>
                                        <p:cTn id="103" dur="59000" fill="hold"/>
                                        <p:tgtEl>
                                          <p:spTgt spid="5">
                                            <p:txEl>
                                              <p:pRg st="28" end="28"/>
                                            </p:txEl>
                                          </p:spTgt>
                                        </p:tgtEl>
                                        <p:attrNameLst>
                                          <p:attrName>ppt_x</p:attrName>
                                        </p:attrNameLst>
                                      </p:cBhvr>
                                      <p:tavLst>
                                        <p:tav tm="0">
                                          <p:val>
                                            <p:strVal val="#ppt_x"/>
                                          </p:val>
                                        </p:tav>
                                        <p:tav tm="100000">
                                          <p:val>
                                            <p:strVal val="#ppt_x"/>
                                          </p:val>
                                        </p:tav>
                                      </p:tavLst>
                                    </p:anim>
                                    <p:anim calcmode="lin" valueType="num">
                                      <p:cBhvr>
                                        <p:cTn id="104" dur="59000" fill="hold"/>
                                        <p:tgtEl>
                                          <p:spTgt spid="5">
                                            <p:txEl>
                                              <p:pRg st="28" end="28"/>
                                            </p:txEl>
                                          </p:spTgt>
                                        </p:tgtEl>
                                        <p:attrNameLst>
                                          <p:attrName>ppt_y</p:attrName>
                                        </p:attrNameLst>
                                      </p:cBhvr>
                                      <p:tavLst>
                                        <p:tav tm="0">
                                          <p:val>
                                            <p:strVal val="#ppt_y+1"/>
                                          </p:val>
                                        </p:tav>
                                        <p:tav tm="100000">
                                          <p:val>
                                            <p:strVal val="#ppt_y-1"/>
                                          </p:val>
                                        </p:tav>
                                      </p:tavLst>
                                    </p:anim>
                                  </p:childTnLst>
                                </p:cTn>
                              </p:par>
                              <p:par>
                                <p:cTn id="105" presetID="28" presetClass="entr" presetSubtype="0" fill="hold" grpId="0" nodeType="withEffect">
                                  <p:stCondLst>
                                    <p:cond delay="0"/>
                                  </p:stCondLst>
                                  <p:childTnLst>
                                    <p:set>
                                      <p:cBhvr>
                                        <p:cTn id="106" dur="1" fill="hold">
                                          <p:stCondLst>
                                            <p:cond delay="0"/>
                                          </p:stCondLst>
                                        </p:cTn>
                                        <p:tgtEl>
                                          <p:spTgt spid="5">
                                            <p:txEl>
                                              <p:pRg st="29" end="29"/>
                                            </p:txEl>
                                          </p:spTgt>
                                        </p:tgtEl>
                                        <p:attrNameLst>
                                          <p:attrName>style.visibility</p:attrName>
                                        </p:attrNameLst>
                                      </p:cBhvr>
                                      <p:to>
                                        <p:strVal val="visible"/>
                                      </p:to>
                                    </p:set>
                                    <p:anim calcmode="lin" valueType="num">
                                      <p:cBhvr>
                                        <p:cTn id="107" dur="59000" fill="hold"/>
                                        <p:tgtEl>
                                          <p:spTgt spid="5">
                                            <p:txEl>
                                              <p:pRg st="29" end="29"/>
                                            </p:txEl>
                                          </p:spTgt>
                                        </p:tgtEl>
                                        <p:attrNameLst>
                                          <p:attrName>ppt_x</p:attrName>
                                        </p:attrNameLst>
                                      </p:cBhvr>
                                      <p:tavLst>
                                        <p:tav tm="0">
                                          <p:val>
                                            <p:strVal val="#ppt_x"/>
                                          </p:val>
                                        </p:tav>
                                        <p:tav tm="100000">
                                          <p:val>
                                            <p:strVal val="#ppt_x"/>
                                          </p:val>
                                        </p:tav>
                                      </p:tavLst>
                                    </p:anim>
                                    <p:anim calcmode="lin" valueType="num">
                                      <p:cBhvr>
                                        <p:cTn id="108" dur="59000" fill="hold"/>
                                        <p:tgtEl>
                                          <p:spTgt spid="5">
                                            <p:txEl>
                                              <p:pRg st="29" end="29"/>
                                            </p:txEl>
                                          </p:spTgt>
                                        </p:tgtEl>
                                        <p:attrNameLst>
                                          <p:attrName>ppt_y</p:attrName>
                                        </p:attrNameLst>
                                      </p:cBhvr>
                                      <p:tavLst>
                                        <p:tav tm="0">
                                          <p:val>
                                            <p:strVal val="#ppt_y+1"/>
                                          </p:val>
                                        </p:tav>
                                        <p:tav tm="100000">
                                          <p:val>
                                            <p:strVal val="#ppt_y-1"/>
                                          </p:val>
                                        </p:tav>
                                      </p:tavLst>
                                    </p:anim>
                                  </p:childTnLst>
                                </p:cTn>
                              </p:par>
                              <p:par>
                                <p:cTn id="109" presetID="28" presetClass="entr" presetSubtype="0" fill="hold" grpId="0" nodeType="withEffect">
                                  <p:stCondLst>
                                    <p:cond delay="0"/>
                                  </p:stCondLst>
                                  <p:childTnLst>
                                    <p:set>
                                      <p:cBhvr>
                                        <p:cTn id="110" dur="1" fill="hold">
                                          <p:stCondLst>
                                            <p:cond delay="0"/>
                                          </p:stCondLst>
                                        </p:cTn>
                                        <p:tgtEl>
                                          <p:spTgt spid="5">
                                            <p:txEl>
                                              <p:pRg st="30" end="30"/>
                                            </p:txEl>
                                          </p:spTgt>
                                        </p:tgtEl>
                                        <p:attrNameLst>
                                          <p:attrName>style.visibility</p:attrName>
                                        </p:attrNameLst>
                                      </p:cBhvr>
                                      <p:to>
                                        <p:strVal val="visible"/>
                                      </p:to>
                                    </p:set>
                                    <p:anim calcmode="lin" valueType="num">
                                      <p:cBhvr>
                                        <p:cTn id="111" dur="59000" fill="hold"/>
                                        <p:tgtEl>
                                          <p:spTgt spid="5">
                                            <p:txEl>
                                              <p:pRg st="30" end="30"/>
                                            </p:txEl>
                                          </p:spTgt>
                                        </p:tgtEl>
                                        <p:attrNameLst>
                                          <p:attrName>ppt_x</p:attrName>
                                        </p:attrNameLst>
                                      </p:cBhvr>
                                      <p:tavLst>
                                        <p:tav tm="0">
                                          <p:val>
                                            <p:strVal val="#ppt_x"/>
                                          </p:val>
                                        </p:tav>
                                        <p:tav tm="100000">
                                          <p:val>
                                            <p:strVal val="#ppt_x"/>
                                          </p:val>
                                        </p:tav>
                                      </p:tavLst>
                                    </p:anim>
                                    <p:anim calcmode="lin" valueType="num">
                                      <p:cBhvr>
                                        <p:cTn id="112" dur="59000" fill="hold"/>
                                        <p:tgtEl>
                                          <p:spTgt spid="5">
                                            <p:txEl>
                                              <p:pRg st="30" end="30"/>
                                            </p:txEl>
                                          </p:spTgt>
                                        </p:tgtEl>
                                        <p:attrNameLst>
                                          <p:attrName>ppt_y</p:attrName>
                                        </p:attrNameLst>
                                      </p:cBhvr>
                                      <p:tavLst>
                                        <p:tav tm="0">
                                          <p:val>
                                            <p:strVal val="#ppt_y+1"/>
                                          </p:val>
                                        </p:tav>
                                        <p:tav tm="100000">
                                          <p:val>
                                            <p:strVal val="#ppt_y-1"/>
                                          </p:val>
                                        </p:tav>
                                      </p:tavLst>
                                    </p:anim>
                                  </p:childTnLst>
                                </p:cTn>
                              </p:par>
                              <p:par>
                                <p:cTn id="113" presetID="28" presetClass="entr" presetSubtype="0" fill="hold" grpId="0" nodeType="withEffect">
                                  <p:stCondLst>
                                    <p:cond delay="0"/>
                                  </p:stCondLst>
                                  <p:childTnLst>
                                    <p:set>
                                      <p:cBhvr>
                                        <p:cTn id="114" dur="1" fill="hold">
                                          <p:stCondLst>
                                            <p:cond delay="0"/>
                                          </p:stCondLst>
                                        </p:cTn>
                                        <p:tgtEl>
                                          <p:spTgt spid="5">
                                            <p:txEl>
                                              <p:pRg st="31" end="31"/>
                                            </p:txEl>
                                          </p:spTgt>
                                        </p:tgtEl>
                                        <p:attrNameLst>
                                          <p:attrName>style.visibility</p:attrName>
                                        </p:attrNameLst>
                                      </p:cBhvr>
                                      <p:to>
                                        <p:strVal val="visible"/>
                                      </p:to>
                                    </p:set>
                                    <p:anim calcmode="lin" valueType="num">
                                      <p:cBhvr>
                                        <p:cTn id="115" dur="59000" fill="hold"/>
                                        <p:tgtEl>
                                          <p:spTgt spid="5">
                                            <p:txEl>
                                              <p:pRg st="31" end="31"/>
                                            </p:txEl>
                                          </p:spTgt>
                                        </p:tgtEl>
                                        <p:attrNameLst>
                                          <p:attrName>ppt_x</p:attrName>
                                        </p:attrNameLst>
                                      </p:cBhvr>
                                      <p:tavLst>
                                        <p:tav tm="0">
                                          <p:val>
                                            <p:strVal val="#ppt_x"/>
                                          </p:val>
                                        </p:tav>
                                        <p:tav tm="100000">
                                          <p:val>
                                            <p:strVal val="#ppt_x"/>
                                          </p:val>
                                        </p:tav>
                                      </p:tavLst>
                                    </p:anim>
                                    <p:anim calcmode="lin" valueType="num">
                                      <p:cBhvr>
                                        <p:cTn id="116" dur="59000" fill="hold"/>
                                        <p:tgtEl>
                                          <p:spTgt spid="5">
                                            <p:txEl>
                                              <p:pRg st="31" end="31"/>
                                            </p:txEl>
                                          </p:spTgt>
                                        </p:tgtEl>
                                        <p:attrNameLst>
                                          <p:attrName>ppt_y</p:attrName>
                                        </p:attrNameLst>
                                      </p:cBhvr>
                                      <p:tavLst>
                                        <p:tav tm="0">
                                          <p:val>
                                            <p:strVal val="#ppt_y+1"/>
                                          </p:val>
                                        </p:tav>
                                        <p:tav tm="100000">
                                          <p:val>
                                            <p:strVal val="#ppt_y-1"/>
                                          </p:val>
                                        </p:tav>
                                      </p:tavLst>
                                    </p:anim>
                                  </p:childTnLst>
                                </p:cTn>
                              </p:par>
                              <p:par>
                                <p:cTn id="117" presetID="28" presetClass="entr" presetSubtype="0" fill="hold" grpId="0" nodeType="withEffect">
                                  <p:stCondLst>
                                    <p:cond delay="0"/>
                                  </p:stCondLst>
                                  <p:childTnLst>
                                    <p:set>
                                      <p:cBhvr>
                                        <p:cTn id="118" dur="1" fill="hold">
                                          <p:stCondLst>
                                            <p:cond delay="0"/>
                                          </p:stCondLst>
                                        </p:cTn>
                                        <p:tgtEl>
                                          <p:spTgt spid="5">
                                            <p:txEl>
                                              <p:pRg st="32" end="32"/>
                                            </p:txEl>
                                          </p:spTgt>
                                        </p:tgtEl>
                                        <p:attrNameLst>
                                          <p:attrName>style.visibility</p:attrName>
                                        </p:attrNameLst>
                                      </p:cBhvr>
                                      <p:to>
                                        <p:strVal val="visible"/>
                                      </p:to>
                                    </p:set>
                                    <p:anim calcmode="lin" valueType="num">
                                      <p:cBhvr>
                                        <p:cTn id="119" dur="59000" fill="hold"/>
                                        <p:tgtEl>
                                          <p:spTgt spid="5">
                                            <p:txEl>
                                              <p:pRg st="32" end="32"/>
                                            </p:txEl>
                                          </p:spTgt>
                                        </p:tgtEl>
                                        <p:attrNameLst>
                                          <p:attrName>ppt_x</p:attrName>
                                        </p:attrNameLst>
                                      </p:cBhvr>
                                      <p:tavLst>
                                        <p:tav tm="0">
                                          <p:val>
                                            <p:strVal val="#ppt_x"/>
                                          </p:val>
                                        </p:tav>
                                        <p:tav tm="100000">
                                          <p:val>
                                            <p:strVal val="#ppt_x"/>
                                          </p:val>
                                        </p:tav>
                                      </p:tavLst>
                                    </p:anim>
                                    <p:anim calcmode="lin" valueType="num">
                                      <p:cBhvr>
                                        <p:cTn id="120" dur="59000" fill="hold"/>
                                        <p:tgtEl>
                                          <p:spTgt spid="5">
                                            <p:txEl>
                                              <p:pRg st="32" end="32"/>
                                            </p:txEl>
                                          </p:spTgt>
                                        </p:tgtEl>
                                        <p:attrNameLst>
                                          <p:attrName>ppt_y</p:attrName>
                                        </p:attrNameLst>
                                      </p:cBhvr>
                                      <p:tavLst>
                                        <p:tav tm="0">
                                          <p:val>
                                            <p:strVal val="#ppt_y+1"/>
                                          </p:val>
                                        </p:tav>
                                        <p:tav tm="100000">
                                          <p:val>
                                            <p:strVal val="#ppt_y-1"/>
                                          </p:val>
                                        </p:tav>
                                      </p:tavLst>
                                    </p:anim>
                                  </p:childTnLst>
                                </p:cTn>
                              </p:par>
                              <p:par>
                                <p:cTn id="121" presetID="28" presetClass="entr" presetSubtype="0" fill="hold" grpId="0" nodeType="withEffect">
                                  <p:stCondLst>
                                    <p:cond delay="0"/>
                                  </p:stCondLst>
                                  <p:childTnLst>
                                    <p:set>
                                      <p:cBhvr>
                                        <p:cTn id="122" dur="1" fill="hold">
                                          <p:stCondLst>
                                            <p:cond delay="0"/>
                                          </p:stCondLst>
                                        </p:cTn>
                                        <p:tgtEl>
                                          <p:spTgt spid="5">
                                            <p:txEl>
                                              <p:pRg st="33" end="33"/>
                                            </p:txEl>
                                          </p:spTgt>
                                        </p:tgtEl>
                                        <p:attrNameLst>
                                          <p:attrName>style.visibility</p:attrName>
                                        </p:attrNameLst>
                                      </p:cBhvr>
                                      <p:to>
                                        <p:strVal val="visible"/>
                                      </p:to>
                                    </p:set>
                                    <p:anim calcmode="lin" valueType="num">
                                      <p:cBhvr>
                                        <p:cTn id="123" dur="59000" fill="hold"/>
                                        <p:tgtEl>
                                          <p:spTgt spid="5">
                                            <p:txEl>
                                              <p:pRg st="33" end="33"/>
                                            </p:txEl>
                                          </p:spTgt>
                                        </p:tgtEl>
                                        <p:attrNameLst>
                                          <p:attrName>ppt_x</p:attrName>
                                        </p:attrNameLst>
                                      </p:cBhvr>
                                      <p:tavLst>
                                        <p:tav tm="0">
                                          <p:val>
                                            <p:strVal val="#ppt_x"/>
                                          </p:val>
                                        </p:tav>
                                        <p:tav tm="100000">
                                          <p:val>
                                            <p:strVal val="#ppt_x"/>
                                          </p:val>
                                        </p:tav>
                                      </p:tavLst>
                                    </p:anim>
                                    <p:anim calcmode="lin" valueType="num">
                                      <p:cBhvr>
                                        <p:cTn id="124" dur="59000" fill="hold"/>
                                        <p:tgtEl>
                                          <p:spTgt spid="5">
                                            <p:txEl>
                                              <p:pRg st="33" end="33"/>
                                            </p:txEl>
                                          </p:spTgt>
                                        </p:tgtEl>
                                        <p:attrNameLst>
                                          <p:attrName>ppt_y</p:attrName>
                                        </p:attrNameLst>
                                      </p:cBhvr>
                                      <p:tavLst>
                                        <p:tav tm="0">
                                          <p:val>
                                            <p:strVal val="#ppt_y+1"/>
                                          </p:val>
                                        </p:tav>
                                        <p:tav tm="100000">
                                          <p:val>
                                            <p:strVal val="#ppt_y-1"/>
                                          </p:val>
                                        </p:tav>
                                      </p:tavLst>
                                    </p:anim>
                                  </p:childTnLst>
                                </p:cTn>
                              </p:par>
                              <p:par>
                                <p:cTn id="125" presetID="28" presetClass="entr" presetSubtype="0" fill="hold" grpId="0" nodeType="withEffect">
                                  <p:stCondLst>
                                    <p:cond delay="0"/>
                                  </p:stCondLst>
                                  <p:childTnLst>
                                    <p:set>
                                      <p:cBhvr>
                                        <p:cTn id="126" dur="1" fill="hold">
                                          <p:stCondLst>
                                            <p:cond delay="0"/>
                                          </p:stCondLst>
                                        </p:cTn>
                                        <p:tgtEl>
                                          <p:spTgt spid="5">
                                            <p:txEl>
                                              <p:pRg st="34" end="34"/>
                                            </p:txEl>
                                          </p:spTgt>
                                        </p:tgtEl>
                                        <p:attrNameLst>
                                          <p:attrName>style.visibility</p:attrName>
                                        </p:attrNameLst>
                                      </p:cBhvr>
                                      <p:to>
                                        <p:strVal val="visible"/>
                                      </p:to>
                                    </p:set>
                                    <p:anim calcmode="lin" valueType="num">
                                      <p:cBhvr>
                                        <p:cTn id="127" dur="59000" fill="hold"/>
                                        <p:tgtEl>
                                          <p:spTgt spid="5">
                                            <p:txEl>
                                              <p:pRg st="34" end="34"/>
                                            </p:txEl>
                                          </p:spTgt>
                                        </p:tgtEl>
                                        <p:attrNameLst>
                                          <p:attrName>ppt_x</p:attrName>
                                        </p:attrNameLst>
                                      </p:cBhvr>
                                      <p:tavLst>
                                        <p:tav tm="0">
                                          <p:val>
                                            <p:strVal val="#ppt_x"/>
                                          </p:val>
                                        </p:tav>
                                        <p:tav tm="100000">
                                          <p:val>
                                            <p:strVal val="#ppt_x"/>
                                          </p:val>
                                        </p:tav>
                                      </p:tavLst>
                                    </p:anim>
                                    <p:anim calcmode="lin" valueType="num">
                                      <p:cBhvr>
                                        <p:cTn id="128" dur="59000" fill="hold"/>
                                        <p:tgtEl>
                                          <p:spTgt spid="5">
                                            <p:txEl>
                                              <p:pRg st="34" end="34"/>
                                            </p:txEl>
                                          </p:spTgt>
                                        </p:tgtEl>
                                        <p:attrNameLst>
                                          <p:attrName>ppt_y</p:attrName>
                                        </p:attrNameLst>
                                      </p:cBhvr>
                                      <p:tavLst>
                                        <p:tav tm="0">
                                          <p:val>
                                            <p:strVal val="#ppt_y+1"/>
                                          </p:val>
                                        </p:tav>
                                        <p:tav tm="100000">
                                          <p:val>
                                            <p:strVal val="#ppt_y-1"/>
                                          </p:val>
                                        </p:tav>
                                      </p:tavLst>
                                    </p:anim>
                                  </p:childTnLst>
                                </p:cTn>
                              </p:par>
                              <p:par>
                                <p:cTn id="129" presetID="28" presetClass="entr" presetSubtype="0" fill="hold" grpId="0" nodeType="withEffect">
                                  <p:stCondLst>
                                    <p:cond delay="0"/>
                                  </p:stCondLst>
                                  <p:childTnLst>
                                    <p:set>
                                      <p:cBhvr>
                                        <p:cTn id="130" dur="1" fill="hold">
                                          <p:stCondLst>
                                            <p:cond delay="0"/>
                                          </p:stCondLst>
                                        </p:cTn>
                                        <p:tgtEl>
                                          <p:spTgt spid="5">
                                            <p:txEl>
                                              <p:pRg st="35" end="35"/>
                                            </p:txEl>
                                          </p:spTgt>
                                        </p:tgtEl>
                                        <p:attrNameLst>
                                          <p:attrName>style.visibility</p:attrName>
                                        </p:attrNameLst>
                                      </p:cBhvr>
                                      <p:to>
                                        <p:strVal val="visible"/>
                                      </p:to>
                                    </p:set>
                                    <p:anim calcmode="lin" valueType="num">
                                      <p:cBhvr>
                                        <p:cTn id="131" dur="59000" fill="hold"/>
                                        <p:tgtEl>
                                          <p:spTgt spid="5">
                                            <p:txEl>
                                              <p:pRg st="35" end="35"/>
                                            </p:txEl>
                                          </p:spTgt>
                                        </p:tgtEl>
                                        <p:attrNameLst>
                                          <p:attrName>ppt_x</p:attrName>
                                        </p:attrNameLst>
                                      </p:cBhvr>
                                      <p:tavLst>
                                        <p:tav tm="0">
                                          <p:val>
                                            <p:strVal val="#ppt_x"/>
                                          </p:val>
                                        </p:tav>
                                        <p:tav tm="100000">
                                          <p:val>
                                            <p:strVal val="#ppt_x"/>
                                          </p:val>
                                        </p:tav>
                                      </p:tavLst>
                                    </p:anim>
                                    <p:anim calcmode="lin" valueType="num">
                                      <p:cBhvr>
                                        <p:cTn id="132" dur="59000" fill="hold"/>
                                        <p:tgtEl>
                                          <p:spTgt spid="5">
                                            <p:txEl>
                                              <p:pRg st="35" end="35"/>
                                            </p:txEl>
                                          </p:spTgt>
                                        </p:tgtEl>
                                        <p:attrNameLst>
                                          <p:attrName>ppt_y</p:attrName>
                                        </p:attrNameLst>
                                      </p:cBhvr>
                                      <p:tavLst>
                                        <p:tav tm="0">
                                          <p:val>
                                            <p:strVal val="#ppt_y+1"/>
                                          </p:val>
                                        </p:tav>
                                        <p:tav tm="100000">
                                          <p:val>
                                            <p:strVal val="#ppt_y-1"/>
                                          </p:val>
                                        </p:tav>
                                      </p:tavLst>
                                    </p:anim>
                                  </p:childTnLst>
                                </p:cTn>
                              </p:par>
                              <p:par>
                                <p:cTn id="133" presetID="28" presetClass="entr" presetSubtype="0" fill="hold" grpId="0" nodeType="withEffect">
                                  <p:stCondLst>
                                    <p:cond delay="0"/>
                                  </p:stCondLst>
                                  <p:childTnLst>
                                    <p:set>
                                      <p:cBhvr>
                                        <p:cTn id="134" dur="1" fill="hold">
                                          <p:stCondLst>
                                            <p:cond delay="0"/>
                                          </p:stCondLst>
                                        </p:cTn>
                                        <p:tgtEl>
                                          <p:spTgt spid="5">
                                            <p:txEl>
                                              <p:pRg st="36" end="36"/>
                                            </p:txEl>
                                          </p:spTgt>
                                        </p:tgtEl>
                                        <p:attrNameLst>
                                          <p:attrName>style.visibility</p:attrName>
                                        </p:attrNameLst>
                                      </p:cBhvr>
                                      <p:to>
                                        <p:strVal val="visible"/>
                                      </p:to>
                                    </p:set>
                                    <p:anim calcmode="lin" valueType="num">
                                      <p:cBhvr>
                                        <p:cTn id="135" dur="59000" fill="hold"/>
                                        <p:tgtEl>
                                          <p:spTgt spid="5">
                                            <p:txEl>
                                              <p:pRg st="36" end="36"/>
                                            </p:txEl>
                                          </p:spTgt>
                                        </p:tgtEl>
                                        <p:attrNameLst>
                                          <p:attrName>ppt_x</p:attrName>
                                        </p:attrNameLst>
                                      </p:cBhvr>
                                      <p:tavLst>
                                        <p:tav tm="0">
                                          <p:val>
                                            <p:strVal val="#ppt_x"/>
                                          </p:val>
                                        </p:tav>
                                        <p:tav tm="100000">
                                          <p:val>
                                            <p:strVal val="#ppt_x"/>
                                          </p:val>
                                        </p:tav>
                                      </p:tavLst>
                                    </p:anim>
                                    <p:anim calcmode="lin" valueType="num">
                                      <p:cBhvr>
                                        <p:cTn id="136" dur="59000" fill="hold"/>
                                        <p:tgtEl>
                                          <p:spTgt spid="5">
                                            <p:txEl>
                                              <p:pRg st="36" end="36"/>
                                            </p:txEl>
                                          </p:spTgt>
                                        </p:tgtEl>
                                        <p:attrNameLst>
                                          <p:attrName>ppt_y</p:attrName>
                                        </p:attrNameLst>
                                      </p:cBhvr>
                                      <p:tavLst>
                                        <p:tav tm="0">
                                          <p:val>
                                            <p:strVal val="#ppt_y+1"/>
                                          </p:val>
                                        </p:tav>
                                        <p:tav tm="100000">
                                          <p:val>
                                            <p:strVal val="#ppt_y-1"/>
                                          </p:val>
                                        </p:tav>
                                      </p:tavLst>
                                    </p:anim>
                                  </p:childTnLst>
                                </p:cTn>
                              </p:par>
                              <p:par>
                                <p:cTn id="137" presetID="28" presetClass="entr" presetSubtype="0" fill="hold" grpId="0" nodeType="withEffect">
                                  <p:stCondLst>
                                    <p:cond delay="0"/>
                                  </p:stCondLst>
                                  <p:childTnLst>
                                    <p:set>
                                      <p:cBhvr>
                                        <p:cTn id="138" dur="1" fill="hold">
                                          <p:stCondLst>
                                            <p:cond delay="0"/>
                                          </p:stCondLst>
                                        </p:cTn>
                                        <p:tgtEl>
                                          <p:spTgt spid="5">
                                            <p:txEl>
                                              <p:pRg st="37" end="37"/>
                                            </p:txEl>
                                          </p:spTgt>
                                        </p:tgtEl>
                                        <p:attrNameLst>
                                          <p:attrName>style.visibility</p:attrName>
                                        </p:attrNameLst>
                                      </p:cBhvr>
                                      <p:to>
                                        <p:strVal val="visible"/>
                                      </p:to>
                                    </p:set>
                                    <p:anim calcmode="lin" valueType="num">
                                      <p:cBhvr>
                                        <p:cTn id="139" dur="59000" fill="hold"/>
                                        <p:tgtEl>
                                          <p:spTgt spid="5">
                                            <p:txEl>
                                              <p:pRg st="37" end="37"/>
                                            </p:txEl>
                                          </p:spTgt>
                                        </p:tgtEl>
                                        <p:attrNameLst>
                                          <p:attrName>ppt_x</p:attrName>
                                        </p:attrNameLst>
                                      </p:cBhvr>
                                      <p:tavLst>
                                        <p:tav tm="0">
                                          <p:val>
                                            <p:strVal val="#ppt_x"/>
                                          </p:val>
                                        </p:tav>
                                        <p:tav tm="100000">
                                          <p:val>
                                            <p:strVal val="#ppt_x"/>
                                          </p:val>
                                        </p:tav>
                                      </p:tavLst>
                                    </p:anim>
                                    <p:anim calcmode="lin" valueType="num">
                                      <p:cBhvr>
                                        <p:cTn id="140" dur="59000" fill="hold"/>
                                        <p:tgtEl>
                                          <p:spTgt spid="5">
                                            <p:txEl>
                                              <p:pRg st="37" end="37"/>
                                            </p:txEl>
                                          </p:spTgt>
                                        </p:tgtEl>
                                        <p:attrNameLst>
                                          <p:attrName>ppt_y</p:attrName>
                                        </p:attrNameLst>
                                      </p:cBhvr>
                                      <p:tavLst>
                                        <p:tav tm="0">
                                          <p:val>
                                            <p:strVal val="#ppt_y+1"/>
                                          </p:val>
                                        </p:tav>
                                        <p:tav tm="100000">
                                          <p:val>
                                            <p:strVal val="#ppt_y-1"/>
                                          </p:val>
                                        </p:tav>
                                      </p:tavLst>
                                    </p:anim>
                                  </p:childTnLst>
                                </p:cTn>
                              </p:par>
                              <p:par>
                                <p:cTn id="141" presetID="28" presetClass="entr" presetSubtype="0" fill="hold" grpId="0" nodeType="withEffect">
                                  <p:stCondLst>
                                    <p:cond delay="0"/>
                                  </p:stCondLst>
                                  <p:childTnLst>
                                    <p:set>
                                      <p:cBhvr>
                                        <p:cTn id="142" dur="1" fill="hold">
                                          <p:stCondLst>
                                            <p:cond delay="0"/>
                                          </p:stCondLst>
                                        </p:cTn>
                                        <p:tgtEl>
                                          <p:spTgt spid="5">
                                            <p:txEl>
                                              <p:pRg st="38" end="38"/>
                                            </p:txEl>
                                          </p:spTgt>
                                        </p:tgtEl>
                                        <p:attrNameLst>
                                          <p:attrName>style.visibility</p:attrName>
                                        </p:attrNameLst>
                                      </p:cBhvr>
                                      <p:to>
                                        <p:strVal val="visible"/>
                                      </p:to>
                                    </p:set>
                                    <p:anim calcmode="lin" valueType="num">
                                      <p:cBhvr>
                                        <p:cTn id="143" dur="59000" fill="hold"/>
                                        <p:tgtEl>
                                          <p:spTgt spid="5">
                                            <p:txEl>
                                              <p:pRg st="38" end="38"/>
                                            </p:txEl>
                                          </p:spTgt>
                                        </p:tgtEl>
                                        <p:attrNameLst>
                                          <p:attrName>ppt_x</p:attrName>
                                        </p:attrNameLst>
                                      </p:cBhvr>
                                      <p:tavLst>
                                        <p:tav tm="0">
                                          <p:val>
                                            <p:strVal val="#ppt_x"/>
                                          </p:val>
                                        </p:tav>
                                        <p:tav tm="100000">
                                          <p:val>
                                            <p:strVal val="#ppt_x"/>
                                          </p:val>
                                        </p:tav>
                                      </p:tavLst>
                                    </p:anim>
                                    <p:anim calcmode="lin" valueType="num">
                                      <p:cBhvr>
                                        <p:cTn id="144" dur="59000" fill="hold"/>
                                        <p:tgtEl>
                                          <p:spTgt spid="5">
                                            <p:txEl>
                                              <p:pRg st="38" end="38"/>
                                            </p:txEl>
                                          </p:spTgt>
                                        </p:tgtEl>
                                        <p:attrNameLst>
                                          <p:attrName>ppt_y</p:attrName>
                                        </p:attrNameLst>
                                      </p:cBhvr>
                                      <p:tavLst>
                                        <p:tav tm="0">
                                          <p:val>
                                            <p:strVal val="#ppt_y+1"/>
                                          </p:val>
                                        </p:tav>
                                        <p:tav tm="100000">
                                          <p:val>
                                            <p:strVal val="#ppt_y-1"/>
                                          </p:val>
                                        </p:tav>
                                      </p:tavLst>
                                    </p:anim>
                                  </p:childTnLst>
                                </p:cTn>
                              </p:par>
                              <p:par>
                                <p:cTn id="145" presetID="28" presetClass="entr" presetSubtype="0" fill="hold" grpId="0" nodeType="withEffect">
                                  <p:stCondLst>
                                    <p:cond delay="0"/>
                                  </p:stCondLst>
                                  <p:childTnLst>
                                    <p:set>
                                      <p:cBhvr>
                                        <p:cTn id="146" dur="1" fill="hold">
                                          <p:stCondLst>
                                            <p:cond delay="0"/>
                                          </p:stCondLst>
                                        </p:cTn>
                                        <p:tgtEl>
                                          <p:spTgt spid="5">
                                            <p:txEl>
                                              <p:pRg st="39" end="39"/>
                                            </p:txEl>
                                          </p:spTgt>
                                        </p:tgtEl>
                                        <p:attrNameLst>
                                          <p:attrName>style.visibility</p:attrName>
                                        </p:attrNameLst>
                                      </p:cBhvr>
                                      <p:to>
                                        <p:strVal val="visible"/>
                                      </p:to>
                                    </p:set>
                                    <p:anim calcmode="lin" valueType="num">
                                      <p:cBhvr>
                                        <p:cTn id="147" dur="59000" fill="hold"/>
                                        <p:tgtEl>
                                          <p:spTgt spid="5">
                                            <p:txEl>
                                              <p:pRg st="39" end="39"/>
                                            </p:txEl>
                                          </p:spTgt>
                                        </p:tgtEl>
                                        <p:attrNameLst>
                                          <p:attrName>ppt_x</p:attrName>
                                        </p:attrNameLst>
                                      </p:cBhvr>
                                      <p:tavLst>
                                        <p:tav tm="0">
                                          <p:val>
                                            <p:strVal val="#ppt_x"/>
                                          </p:val>
                                        </p:tav>
                                        <p:tav tm="100000">
                                          <p:val>
                                            <p:strVal val="#ppt_x"/>
                                          </p:val>
                                        </p:tav>
                                      </p:tavLst>
                                    </p:anim>
                                    <p:anim calcmode="lin" valueType="num">
                                      <p:cBhvr>
                                        <p:cTn id="148" dur="59000" fill="hold"/>
                                        <p:tgtEl>
                                          <p:spTgt spid="5">
                                            <p:txEl>
                                              <p:pRg st="39" end="39"/>
                                            </p:txEl>
                                          </p:spTgt>
                                        </p:tgtEl>
                                        <p:attrNameLst>
                                          <p:attrName>ppt_y</p:attrName>
                                        </p:attrNameLst>
                                      </p:cBhvr>
                                      <p:tavLst>
                                        <p:tav tm="0">
                                          <p:val>
                                            <p:strVal val="#ppt_y+1"/>
                                          </p:val>
                                        </p:tav>
                                        <p:tav tm="100000">
                                          <p:val>
                                            <p:strVal val="#ppt_y-1"/>
                                          </p:val>
                                        </p:tav>
                                      </p:tavLst>
                                    </p:anim>
                                  </p:childTnLst>
                                </p:cTn>
                              </p:par>
                              <p:par>
                                <p:cTn id="149" presetID="28" presetClass="entr" presetSubtype="0" fill="hold" grpId="0" nodeType="withEffect">
                                  <p:stCondLst>
                                    <p:cond delay="0"/>
                                  </p:stCondLst>
                                  <p:childTnLst>
                                    <p:set>
                                      <p:cBhvr>
                                        <p:cTn id="150" dur="1" fill="hold">
                                          <p:stCondLst>
                                            <p:cond delay="0"/>
                                          </p:stCondLst>
                                        </p:cTn>
                                        <p:tgtEl>
                                          <p:spTgt spid="5">
                                            <p:txEl>
                                              <p:pRg st="40" end="40"/>
                                            </p:txEl>
                                          </p:spTgt>
                                        </p:tgtEl>
                                        <p:attrNameLst>
                                          <p:attrName>style.visibility</p:attrName>
                                        </p:attrNameLst>
                                      </p:cBhvr>
                                      <p:to>
                                        <p:strVal val="visible"/>
                                      </p:to>
                                    </p:set>
                                    <p:anim calcmode="lin" valueType="num">
                                      <p:cBhvr>
                                        <p:cTn id="151" dur="59000" fill="hold"/>
                                        <p:tgtEl>
                                          <p:spTgt spid="5">
                                            <p:txEl>
                                              <p:pRg st="40" end="40"/>
                                            </p:txEl>
                                          </p:spTgt>
                                        </p:tgtEl>
                                        <p:attrNameLst>
                                          <p:attrName>ppt_x</p:attrName>
                                        </p:attrNameLst>
                                      </p:cBhvr>
                                      <p:tavLst>
                                        <p:tav tm="0">
                                          <p:val>
                                            <p:strVal val="#ppt_x"/>
                                          </p:val>
                                        </p:tav>
                                        <p:tav tm="100000">
                                          <p:val>
                                            <p:strVal val="#ppt_x"/>
                                          </p:val>
                                        </p:tav>
                                      </p:tavLst>
                                    </p:anim>
                                    <p:anim calcmode="lin" valueType="num">
                                      <p:cBhvr>
                                        <p:cTn id="152" dur="59000" fill="hold"/>
                                        <p:tgtEl>
                                          <p:spTgt spid="5">
                                            <p:txEl>
                                              <p:pRg st="40" end="40"/>
                                            </p:txEl>
                                          </p:spTgt>
                                        </p:tgtEl>
                                        <p:attrNameLst>
                                          <p:attrName>ppt_y</p:attrName>
                                        </p:attrNameLst>
                                      </p:cBhvr>
                                      <p:tavLst>
                                        <p:tav tm="0">
                                          <p:val>
                                            <p:strVal val="#ppt_y+1"/>
                                          </p:val>
                                        </p:tav>
                                        <p:tav tm="100000">
                                          <p:val>
                                            <p:strVal val="#ppt_y-1"/>
                                          </p:val>
                                        </p:tav>
                                      </p:tavLst>
                                    </p:anim>
                                  </p:childTnLst>
                                </p:cTn>
                              </p:par>
                              <p:par>
                                <p:cTn id="153" presetID="28" presetClass="entr" presetSubtype="0" fill="hold" grpId="0" nodeType="withEffect">
                                  <p:stCondLst>
                                    <p:cond delay="0"/>
                                  </p:stCondLst>
                                  <p:childTnLst>
                                    <p:set>
                                      <p:cBhvr>
                                        <p:cTn id="154" dur="1" fill="hold">
                                          <p:stCondLst>
                                            <p:cond delay="0"/>
                                          </p:stCondLst>
                                        </p:cTn>
                                        <p:tgtEl>
                                          <p:spTgt spid="5">
                                            <p:txEl>
                                              <p:pRg st="41" end="41"/>
                                            </p:txEl>
                                          </p:spTgt>
                                        </p:tgtEl>
                                        <p:attrNameLst>
                                          <p:attrName>style.visibility</p:attrName>
                                        </p:attrNameLst>
                                      </p:cBhvr>
                                      <p:to>
                                        <p:strVal val="visible"/>
                                      </p:to>
                                    </p:set>
                                    <p:anim calcmode="lin" valueType="num">
                                      <p:cBhvr>
                                        <p:cTn id="155" dur="59000" fill="hold"/>
                                        <p:tgtEl>
                                          <p:spTgt spid="5">
                                            <p:txEl>
                                              <p:pRg st="41" end="41"/>
                                            </p:txEl>
                                          </p:spTgt>
                                        </p:tgtEl>
                                        <p:attrNameLst>
                                          <p:attrName>ppt_x</p:attrName>
                                        </p:attrNameLst>
                                      </p:cBhvr>
                                      <p:tavLst>
                                        <p:tav tm="0">
                                          <p:val>
                                            <p:strVal val="#ppt_x"/>
                                          </p:val>
                                        </p:tav>
                                        <p:tav tm="100000">
                                          <p:val>
                                            <p:strVal val="#ppt_x"/>
                                          </p:val>
                                        </p:tav>
                                      </p:tavLst>
                                    </p:anim>
                                    <p:anim calcmode="lin" valueType="num">
                                      <p:cBhvr>
                                        <p:cTn id="156" dur="59000" fill="hold"/>
                                        <p:tgtEl>
                                          <p:spTgt spid="5">
                                            <p:txEl>
                                              <p:pRg st="41" end="41"/>
                                            </p:txEl>
                                          </p:spTgt>
                                        </p:tgtEl>
                                        <p:attrNameLst>
                                          <p:attrName>ppt_y</p:attrName>
                                        </p:attrNameLst>
                                      </p:cBhvr>
                                      <p:tavLst>
                                        <p:tav tm="0">
                                          <p:val>
                                            <p:strVal val="#ppt_y+1"/>
                                          </p:val>
                                        </p:tav>
                                        <p:tav tm="100000">
                                          <p:val>
                                            <p:strVal val="#ppt_y-1"/>
                                          </p:val>
                                        </p:tav>
                                      </p:tavLst>
                                    </p:anim>
                                  </p:childTnLst>
                                </p:cTn>
                              </p:par>
                              <p:par>
                                <p:cTn id="157" presetID="28" presetClass="entr" presetSubtype="0" fill="hold" grpId="0" nodeType="withEffect">
                                  <p:stCondLst>
                                    <p:cond delay="0"/>
                                  </p:stCondLst>
                                  <p:childTnLst>
                                    <p:set>
                                      <p:cBhvr>
                                        <p:cTn id="158" dur="1" fill="hold">
                                          <p:stCondLst>
                                            <p:cond delay="0"/>
                                          </p:stCondLst>
                                        </p:cTn>
                                        <p:tgtEl>
                                          <p:spTgt spid="5">
                                            <p:txEl>
                                              <p:pRg st="42" end="42"/>
                                            </p:txEl>
                                          </p:spTgt>
                                        </p:tgtEl>
                                        <p:attrNameLst>
                                          <p:attrName>style.visibility</p:attrName>
                                        </p:attrNameLst>
                                      </p:cBhvr>
                                      <p:to>
                                        <p:strVal val="visible"/>
                                      </p:to>
                                    </p:set>
                                    <p:anim calcmode="lin" valueType="num">
                                      <p:cBhvr>
                                        <p:cTn id="159" dur="59000" fill="hold"/>
                                        <p:tgtEl>
                                          <p:spTgt spid="5">
                                            <p:txEl>
                                              <p:pRg st="42" end="42"/>
                                            </p:txEl>
                                          </p:spTgt>
                                        </p:tgtEl>
                                        <p:attrNameLst>
                                          <p:attrName>ppt_x</p:attrName>
                                        </p:attrNameLst>
                                      </p:cBhvr>
                                      <p:tavLst>
                                        <p:tav tm="0">
                                          <p:val>
                                            <p:strVal val="#ppt_x"/>
                                          </p:val>
                                        </p:tav>
                                        <p:tav tm="100000">
                                          <p:val>
                                            <p:strVal val="#ppt_x"/>
                                          </p:val>
                                        </p:tav>
                                      </p:tavLst>
                                    </p:anim>
                                    <p:anim calcmode="lin" valueType="num">
                                      <p:cBhvr>
                                        <p:cTn id="160" dur="59000" fill="hold"/>
                                        <p:tgtEl>
                                          <p:spTgt spid="5">
                                            <p:txEl>
                                              <p:pRg st="42" end="42"/>
                                            </p:txEl>
                                          </p:spTgt>
                                        </p:tgtEl>
                                        <p:attrNameLst>
                                          <p:attrName>ppt_y</p:attrName>
                                        </p:attrNameLst>
                                      </p:cBhvr>
                                      <p:tavLst>
                                        <p:tav tm="0">
                                          <p:val>
                                            <p:strVal val="#ppt_y+1"/>
                                          </p:val>
                                        </p:tav>
                                        <p:tav tm="100000">
                                          <p:val>
                                            <p:strVal val="#ppt_y-1"/>
                                          </p:val>
                                        </p:tav>
                                      </p:tavLst>
                                    </p:anim>
                                  </p:childTnLst>
                                </p:cTn>
                              </p:par>
                              <p:par>
                                <p:cTn id="161" presetID="28" presetClass="entr" presetSubtype="0" fill="hold" grpId="0" nodeType="withEffect">
                                  <p:stCondLst>
                                    <p:cond delay="0"/>
                                  </p:stCondLst>
                                  <p:childTnLst>
                                    <p:set>
                                      <p:cBhvr>
                                        <p:cTn id="162" dur="1" fill="hold">
                                          <p:stCondLst>
                                            <p:cond delay="0"/>
                                          </p:stCondLst>
                                        </p:cTn>
                                        <p:tgtEl>
                                          <p:spTgt spid="5">
                                            <p:txEl>
                                              <p:pRg st="43" end="43"/>
                                            </p:txEl>
                                          </p:spTgt>
                                        </p:tgtEl>
                                        <p:attrNameLst>
                                          <p:attrName>style.visibility</p:attrName>
                                        </p:attrNameLst>
                                      </p:cBhvr>
                                      <p:to>
                                        <p:strVal val="visible"/>
                                      </p:to>
                                    </p:set>
                                    <p:anim calcmode="lin" valueType="num">
                                      <p:cBhvr>
                                        <p:cTn id="163" dur="59000" fill="hold"/>
                                        <p:tgtEl>
                                          <p:spTgt spid="5">
                                            <p:txEl>
                                              <p:pRg st="43" end="43"/>
                                            </p:txEl>
                                          </p:spTgt>
                                        </p:tgtEl>
                                        <p:attrNameLst>
                                          <p:attrName>ppt_x</p:attrName>
                                        </p:attrNameLst>
                                      </p:cBhvr>
                                      <p:tavLst>
                                        <p:tav tm="0">
                                          <p:val>
                                            <p:strVal val="#ppt_x"/>
                                          </p:val>
                                        </p:tav>
                                        <p:tav tm="100000">
                                          <p:val>
                                            <p:strVal val="#ppt_x"/>
                                          </p:val>
                                        </p:tav>
                                      </p:tavLst>
                                    </p:anim>
                                    <p:anim calcmode="lin" valueType="num">
                                      <p:cBhvr>
                                        <p:cTn id="164" dur="59000" fill="hold"/>
                                        <p:tgtEl>
                                          <p:spTgt spid="5">
                                            <p:txEl>
                                              <p:pRg st="43" end="43"/>
                                            </p:txEl>
                                          </p:spTgt>
                                        </p:tgtEl>
                                        <p:attrNameLst>
                                          <p:attrName>ppt_y</p:attrName>
                                        </p:attrNameLst>
                                      </p:cBhvr>
                                      <p:tavLst>
                                        <p:tav tm="0">
                                          <p:val>
                                            <p:strVal val="#ppt_y+1"/>
                                          </p:val>
                                        </p:tav>
                                        <p:tav tm="100000">
                                          <p:val>
                                            <p:strVal val="#ppt_y-1"/>
                                          </p:val>
                                        </p:tav>
                                      </p:tavLst>
                                    </p:anim>
                                  </p:childTnLst>
                                </p:cTn>
                              </p:par>
                              <p:par>
                                <p:cTn id="165" presetID="28" presetClass="entr" presetSubtype="0" fill="hold" grpId="0" nodeType="withEffect">
                                  <p:stCondLst>
                                    <p:cond delay="0"/>
                                  </p:stCondLst>
                                  <p:childTnLst>
                                    <p:set>
                                      <p:cBhvr>
                                        <p:cTn id="166" dur="1" fill="hold">
                                          <p:stCondLst>
                                            <p:cond delay="0"/>
                                          </p:stCondLst>
                                        </p:cTn>
                                        <p:tgtEl>
                                          <p:spTgt spid="5">
                                            <p:txEl>
                                              <p:pRg st="44" end="44"/>
                                            </p:txEl>
                                          </p:spTgt>
                                        </p:tgtEl>
                                        <p:attrNameLst>
                                          <p:attrName>style.visibility</p:attrName>
                                        </p:attrNameLst>
                                      </p:cBhvr>
                                      <p:to>
                                        <p:strVal val="visible"/>
                                      </p:to>
                                    </p:set>
                                    <p:anim calcmode="lin" valueType="num">
                                      <p:cBhvr>
                                        <p:cTn id="167" dur="59000" fill="hold"/>
                                        <p:tgtEl>
                                          <p:spTgt spid="5">
                                            <p:txEl>
                                              <p:pRg st="44" end="44"/>
                                            </p:txEl>
                                          </p:spTgt>
                                        </p:tgtEl>
                                        <p:attrNameLst>
                                          <p:attrName>ppt_x</p:attrName>
                                        </p:attrNameLst>
                                      </p:cBhvr>
                                      <p:tavLst>
                                        <p:tav tm="0">
                                          <p:val>
                                            <p:strVal val="#ppt_x"/>
                                          </p:val>
                                        </p:tav>
                                        <p:tav tm="100000">
                                          <p:val>
                                            <p:strVal val="#ppt_x"/>
                                          </p:val>
                                        </p:tav>
                                      </p:tavLst>
                                    </p:anim>
                                    <p:anim calcmode="lin" valueType="num">
                                      <p:cBhvr>
                                        <p:cTn id="168" dur="59000" fill="hold"/>
                                        <p:tgtEl>
                                          <p:spTgt spid="5">
                                            <p:txEl>
                                              <p:pRg st="44" end="44"/>
                                            </p:txEl>
                                          </p:spTgt>
                                        </p:tgtEl>
                                        <p:attrNameLst>
                                          <p:attrName>ppt_y</p:attrName>
                                        </p:attrNameLst>
                                      </p:cBhvr>
                                      <p:tavLst>
                                        <p:tav tm="0">
                                          <p:val>
                                            <p:strVal val="#ppt_y+1"/>
                                          </p:val>
                                        </p:tav>
                                        <p:tav tm="100000">
                                          <p:val>
                                            <p:strVal val="#ppt_y-1"/>
                                          </p:val>
                                        </p:tav>
                                      </p:tavLst>
                                    </p:anim>
                                  </p:childTnLst>
                                </p:cTn>
                              </p:par>
                              <p:par>
                                <p:cTn id="169" presetID="28" presetClass="entr" presetSubtype="0" fill="hold" grpId="0" nodeType="withEffect">
                                  <p:stCondLst>
                                    <p:cond delay="0"/>
                                  </p:stCondLst>
                                  <p:childTnLst>
                                    <p:set>
                                      <p:cBhvr>
                                        <p:cTn id="170" dur="1" fill="hold">
                                          <p:stCondLst>
                                            <p:cond delay="0"/>
                                          </p:stCondLst>
                                        </p:cTn>
                                        <p:tgtEl>
                                          <p:spTgt spid="5">
                                            <p:txEl>
                                              <p:pRg st="46" end="46"/>
                                            </p:txEl>
                                          </p:spTgt>
                                        </p:tgtEl>
                                        <p:attrNameLst>
                                          <p:attrName>style.visibility</p:attrName>
                                        </p:attrNameLst>
                                      </p:cBhvr>
                                      <p:to>
                                        <p:strVal val="visible"/>
                                      </p:to>
                                    </p:set>
                                    <p:anim calcmode="lin" valueType="num">
                                      <p:cBhvr>
                                        <p:cTn id="171" dur="59000" fill="hold"/>
                                        <p:tgtEl>
                                          <p:spTgt spid="5">
                                            <p:txEl>
                                              <p:pRg st="46" end="46"/>
                                            </p:txEl>
                                          </p:spTgt>
                                        </p:tgtEl>
                                        <p:attrNameLst>
                                          <p:attrName>ppt_x</p:attrName>
                                        </p:attrNameLst>
                                      </p:cBhvr>
                                      <p:tavLst>
                                        <p:tav tm="0">
                                          <p:val>
                                            <p:strVal val="#ppt_x"/>
                                          </p:val>
                                        </p:tav>
                                        <p:tav tm="100000">
                                          <p:val>
                                            <p:strVal val="#ppt_x"/>
                                          </p:val>
                                        </p:tav>
                                      </p:tavLst>
                                    </p:anim>
                                    <p:anim calcmode="lin" valueType="num">
                                      <p:cBhvr>
                                        <p:cTn id="172" dur="59000" fill="hold"/>
                                        <p:tgtEl>
                                          <p:spTgt spid="5">
                                            <p:txEl>
                                              <p:pRg st="46" end="46"/>
                                            </p:txEl>
                                          </p:spTgt>
                                        </p:tgtEl>
                                        <p:attrNameLst>
                                          <p:attrName>ppt_y</p:attrName>
                                        </p:attrNameLst>
                                      </p:cBhvr>
                                      <p:tavLst>
                                        <p:tav tm="0">
                                          <p:val>
                                            <p:strVal val="#ppt_y+1"/>
                                          </p:val>
                                        </p:tav>
                                        <p:tav tm="100000">
                                          <p:val>
                                            <p:strVal val="#ppt_y-1"/>
                                          </p:val>
                                        </p:tav>
                                      </p:tavLst>
                                    </p:anim>
                                  </p:childTnLst>
                                </p:cTn>
                              </p:par>
                              <p:par>
                                <p:cTn id="173" presetID="28" presetClass="entr" presetSubtype="0" fill="hold" grpId="0" nodeType="withEffect">
                                  <p:stCondLst>
                                    <p:cond delay="0"/>
                                  </p:stCondLst>
                                  <p:childTnLst>
                                    <p:set>
                                      <p:cBhvr>
                                        <p:cTn id="174" dur="1" fill="hold">
                                          <p:stCondLst>
                                            <p:cond delay="0"/>
                                          </p:stCondLst>
                                        </p:cTn>
                                        <p:tgtEl>
                                          <p:spTgt spid="5">
                                            <p:txEl>
                                              <p:pRg st="48" end="48"/>
                                            </p:txEl>
                                          </p:spTgt>
                                        </p:tgtEl>
                                        <p:attrNameLst>
                                          <p:attrName>style.visibility</p:attrName>
                                        </p:attrNameLst>
                                      </p:cBhvr>
                                      <p:to>
                                        <p:strVal val="visible"/>
                                      </p:to>
                                    </p:set>
                                    <p:anim calcmode="lin" valueType="num">
                                      <p:cBhvr>
                                        <p:cTn id="175" dur="59000" fill="hold"/>
                                        <p:tgtEl>
                                          <p:spTgt spid="5">
                                            <p:txEl>
                                              <p:pRg st="48" end="48"/>
                                            </p:txEl>
                                          </p:spTgt>
                                        </p:tgtEl>
                                        <p:attrNameLst>
                                          <p:attrName>ppt_x</p:attrName>
                                        </p:attrNameLst>
                                      </p:cBhvr>
                                      <p:tavLst>
                                        <p:tav tm="0">
                                          <p:val>
                                            <p:strVal val="#ppt_x"/>
                                          </p:val>
                                        </p:tav>
                                        <p:tav tm="100000">
                                          <p:val>
                                            <p:strVal val="#ppt_x"/>
                                          </p:val>
                                        </p:tav>
                                      </p:tavLst>
                                    </p:anim>
                                    <p:anim calcmode="lin" valueType="num">
                                      <p:cBhvr>
                                        <p:cTn id="176" dur="59000" fill="hold"/>
                                        <p:tgtEl>
                                          <p:spTgt spid="5">
                                            <p:txEl>
                                              <p:pRg st="48" end="48"/>
                                            </p:txEl>
                                          </p:spTgt>
                                        </p:tgtEl>
                                        <p:attrNameLst>
                                          <p:attrName>ppt_y</p:attrName>
                                        </p:attrNameLst>
                                      </p:cBhvr>
                                      <p:tavLst>
                                        <p:tav tm="0">
                                          <p:val>
                                            <p:strVal val="#ppt_y+1"/>
                                          </p:val>
                                        </p:tav>
                                        <p:tav tm="100000">
                                          <p:val>
                                            <p:strVal val="#ppt_y-1"/>
                                          </p:val>
                                        </p:tav>
                                      </p:tavLst>
                                    </p:anim>
                                  </p:childTnLst>
                                </p:cTn>
                              </p:par>
                              <p:par>
                                <p:cTn id="177" presetID="28" presetClass="entr" presetSubtype="0" fill="hold" grpId="0" nodeType="withEffect">
                                  <p:stCondLst>
                                    <p:cond delay="0"/>
                                  </p:stCondLst>
                                  <p:childTnLst>
                                    <p:set>
                                      <p:cBhvr>
                                        <p:cTn id="178" dur="1" fill="hold">
                                          <p:stCondLst>
                                            <p:cond delay="0"/>
                                          </p:stCondLst>
                                        </p:cTn>
                                        <p:tgtEl>
                                          <p:spTgt spid="5">
                                            <p:txEl>
                                              <p:pRg st="49" end="49"/>
                                            </p:txEl>
                                          </p:spTgt>
                                        </p:tgtEl>
                                        <p:attrNameLst>
                                          <p:attrName>style.visibility</p:attrName>
                                        </p:attrNameLst>
                                      </p:cBhvr>
                                      <p:to>
                                        <p:strVal val="visible"/>
                                      </p:to>
                                    </p:set>
                                    <p:anim calcmode="lin" valueType="num">
                                      <p:cBhvr>
                                        <p:cTn id="179" dur="59000" fill="hold"/>
                                        <p:tgtEl>
                                          <p:spTgt spid="5">
                                            <p:txEl>
                                              <p:pRg st="49" end="49"/>
                                            </p:txEl>
                                          </p:spTgt>
                                        </p:tgtEl>
                                        <p:attrNameLst>
                                          <p:attrName>ppt_x</p:attrName>
                                        </p:attrNameLst>
                                      </p:cBhvr>
                                      <p:tavLst>
                                        <p:tav tm="0">
                                          <p:val>
                                            <p:strVal val="#ppt_x"/>
                                          </p:val>
                                        </p:tav>
                                        <p:tav tm="100000">
                                          <p:val>
                                            <p:strVal val="#ppt_x"/>
                                          </p:val>
                                        </p:tav>
                                      </p:tavLst>
                                    </p:anim>
                                    <p:anim calcmode="lin" valueType="num">
                                      <p:cBhvr>
                                        <p:cTn id="180" dur="59000" fill="hold"/>
                                        <p:tgtEl>
                                          <p:spTgt spid="5">
                                            <p:txEl>
                                              <p:pRg st="49" end="49"/>
                                            </p:txEl>
                                          </p:spTgt>
                                        </p:tgtEl>
                                        <p:attrNameLst>
                                          <p:attrName>ppt_y</p:attrName>
                                        </p:attrNameLst>
                                      </p:cBhvr>
                                      <p:tavLst>
                                        <p:tav tm="0">
                                          <p:val>
                                            <p:strVal val="#ppt_y+1"/>
                                          </p:val>
                                        </p:tav>
                                        <p:tav tm="100000">
                                          <p:val>
                                            <p:strVal val="#ppt_y-1"/>
                                          </p:val>
                                        </p:tav>
                                      </p:tavLst>
                                    </p:anim>
                                  </p:childTnLst>
                                </p:cTn>
                              </p:par>
                              <p:par>
                                <p:cTn id="181" presetID="28" presetClass="entr" presetSubtype="0" fill="hold" grpId="0" nodeType="withEffect">
                                  <p:stCondLst>
                                    <p:cond delay="0"/>
                                  </p:stCondLst>
                                  <p:childTnLst>
                                    <p:set>
                                      <p:cBhvr>
                                        <p:cTn id="182" dur="1" fill="hold">
                                          <p:stCondLst>
                                            <p:cond delay="0"/>
                                          </p:stCondLst>
                                        </p:cTn>
                                        <p:tgtEl>
                                          <p:spTgt spid="5">
                                            <p:txEl>
                                              <p:pRg st="50" end="50"/>
                                            </p:txEl>
                                          </p:spTgt>
                                        </p:tgtEl>
                                        <p:attrNameLst>
                                          <p:attrName>style.visibility</p:attrName>
                                        </p:attrNameLst>
                                      </p:cBhvr>
                                      <p:to>
                                        <p:strVal val="visible"/>
                                      </p:to>
                                    </p:set>
                                    <p:anim calcmode="lin" valueType="num">
                                      <p:cBhvr>
                                        <p:cTn id="183" dur="59000" fill="hold"/>
                                        <p:tgtEl>
                                          <p:spTgt spid="5">
                                            <p:txEl>
                                              <p:pRg st="50" end="50"/>
                                            </p:txEl>
                                          </p:spTgt>
                                        </p:tgtEl>
                                        <p:attrNameLst>
                                          <p:attrName>ppt_x</p:attrName>
                                        </p:attrNameLst>
                                      </p:cBhvr>
                                      <p:tavLst>
                                        <p:tav tm="0">
                                          <p:val>
                                            <p:strVal val="#ppt_x"/>
                                          </p:val>
                                        </p:tav>
                                        <p:tav tm="100000">
                                          <p:val>
                                            <p:strVal val="#ppt_x"/>
                                          </p:val>
                                        </p:tav>
                                      </p:tavLst>
                                    </p:anim>
                                    <p:anim calcmode="lin" valueType="num">
                                      <p:cBhvr>
                                        <p:cTn id="184" dur="59000" fill="hold"/>
                                        <p:tgtEl>
                                          <p:spTgt spid="5">
                                            <p:txEl>
                                              <p:pRg st="50" end="50"/>
                                            </p:txEl>
                                          </p:spTgt>
                                        </p:tgtEl>
                                        <p:attrNameLst>
                                          <p:attrName>ppt_y</p:attrName>
                                        </p:attrNameLst>
                                      </p:cBhvr>
                                      <p:tavLst>
                                        <p:tav tm="0">
                                          <p:val>
                                            <p:strVal val="#ppt_y+1"/>
                                          </p:val>
                                        </p:tav>
                                        <p:tav tm="100000">
                                          <p:val>
                                            <p:strVal val="#ppt_y-1"/>
                                          </p:val>
                                        </p:tav>
                                      </p:tavLst>
                                    </p:anim>
                                  </p:childTnLst>
                                </p:cTn>
                              </p:par>
                              <p:par>
                                <p:cTn id="185" presetID="28" presetClass="entr" presetSubtype="0" fill="hold" grpId="0" nodeType="withEffect">
                                  <p:stCondLst>
                                    <p:cond delay="0"/>
                                  </p:stCondLst>
                                  <p:childTnLst>
                                    <p:set>
                                      <p:cBhvr>
                                        <p:cTn id="186" dur="1" fill="hold">
                                          <p:stCondLst>
                                            <p:cond delay="0"/>
                                          </p:stCondLst>
                                        </p:cTn>
                                        <p:tgtEl>
                                          <p:spTgt spid="5">
                                            <p:txEl>
                                              <p:pRg st="51" end="51"/>
                                            </p:txEl>
                                          </p:spTgt>
                                        </p:tgtEl>
                                        <p:attrNameLst>
                                          <p:attrName>style.visibility</p:attrName>
                                        </p:attrNameLst>
                                      </p:cBhvr>
                                      <p:to>
                                        <p:strVal val="visible"/>
                                      </p:to>
                                    </p:set>
                                    <p:anim calcmode="lin" valueType="num">
                                      <p:cBhvr>
                                        <p:cTn id="187" dur="59000" fill="hold"/>
                                        <p:tgtEl>
                                          <p:spTgt spid="5">
                                            <p:txEl>
                                              <p:pRg st="51" end="51"/>
                                            </p:txEl>
                                          </p:spTgt>
                                        </p:tgtEl>
                                        <p:attrNameLst>
                                          <p:attrName>ppt_x</p:attrName>
                                        </p:attrNameLst>
                                      </p:cBhvr>
                                      <p:tavLst>
                                        <p:tav tm="0">
                                          <p:val>
                                            <p:strVal val="#ppt_x"/>
                                          </p:val>
                                        </p:tav>
                                        <p:tav tm="100000">
                                          <p:val>
                                            <p:strVal val="#ppt_x"/>
                                          </p:val>
                                        </p:tav>
                                      </p:tavLst>
                                    </p:anim>
                                    <p:anim calcmode="lin" valueType="num">
                                      <p:cBhvr>
                                        <p:cTn id="188" dur="59000" fill="hold"/>
                                        <p:tgtEl>
                                          <p:spTgt spid="5">
                                            <p:txEl>
                                              <p:pRg st="51" end="51"/>
                                            </p:txEl>
                                          </p:spTgt>
                                        </p:tgtEl>
                                        <p:attrNameLst>
                                          <p:attrName>ppt_y</p:attrName>
                                        </p:attrNameLst>
                                      </p:cBhvr>
                                      <p:tavLst>
                                        <p:tav tm="0">
                                          <p:val>
                                            <p:strVal val="#ppt_y+1"/>
                                          </p:val>
                                        </p:tav>
                                        <p:tav tm="100000">
                                          <p:val>
                                            <p:strVal val="#ppt_y-1"/>
                                          </p:val>
                                        </p:tav>
                                      </p:tavLst>
                                    </p:anim>
                                  </p:childTnLst>
                                </p:cTn>
                              </p:par>
                              <p:par>
                                <p:cTn id="189" presetID="28" presetClass="entr" presetSubtype="0" fill="hold" grpId="0" nodeType="withEffect">
                                  <p:stCondLst>
                                    <p:cond delay="0"/>
                                  </p:stCondLst>
                                  <p:childTnLst>
                                    <p:set>
                                      <p:cBhvr>
                                        <p:cTn id="190" dur="1" fill="hold">
                                          <p:stCondLst>
                                            <p:cond delay="0"/>
                                          </p:stCondLst>
                                        </p:cTn>
                                        <p:tgtEl>
                                          <p:spTgt spid="5">
                                            <p:txEl>
                                              <p:pRg st="52" end="52"/>
                                            </p:txEl>
                                          </p:spTgt>
                                        </p:tgtEl>
                                        <p:attrNameLst>
                                          <p:attrName>style.visibility</p:attrName>
                                        </p:attrNameLst>
                                      </p:cBhvr>
                                      <p:to>
                                        <p:strVal val="visible"/>
                                      </p:to>
                                    </p:set>
                                    <p:anim calcmode="lin" valueType="num">
                                      <p:cBhvr>
                                        <p:cTn id="191" dur="59000" fill="hold"/>
                                        <p:tgtEl>
                                          <p:spTgt spid="5">
                                            <p:txEl>
                                              <p:pRg st="52" end="52"/>
                                            </p:txEl>
                                          </p:spTgt>
                                        </p:tgtEl>
                                        <p:attrNameLst>
                                          <p:attrName>ppt_x</p:attrName>
                                        </p:attrNameLst>
                                      </p:cBhvr>
                                      <p:tavLst>
                                        <p:tav tm="0">
                                          <p:val>
                                            <p:strVal val="#ppt_x"/>
                                          </p:val>
                                        </p:tav>
                                        <p:tav tm="100000">
                                          <p:val>
                                            <p:strVal val="#ppt_x"/>
                                          </p:val>
                                        </p:tav>
                                      </p:tavLst>
                                    </p:anim>
                                    <p:anim calcmode="lin" valueType="num">
                                      <p:cBhvr>
                                        <p:cTn id="192" dur="59000" fill="hold"/>
                                        <p:tgtEl>
                                          <p:spTgt spid="5">
                                            <p:txEl>
                                              <p:pRg st="52" end="52"/>
                                            </p:txEl>
                                          </p:spTgt>
                                        </p:tgtEl>
                                        <p:attrNameLst>
                                          <p:attrName>ppt_y</p:attrName>
                                        </p:attrNameLst>
                                      </p:cBhvr>
                                      <p:tavLst>
                                        <p:tav tm="0">
                                          <p:val>
                                            <p:strVal val="#ppt_y+1"/>
                                          </p:val>
                                        </p:tav>
                                        <p:tav tm="100000">
                                          <p:val>
                                            <p:strVal val="#ppt_y-1"/>
                                          </p:val>
                                        </p:tav>
                                      </p:tavLst>
                                    </p:anim>
                                  </p:childTnLst>
                                </p:cTn>
                              </p:par>
                              <p:par>
                                <p:cTn id="193" presetID="28" presetClass="entr" presetSubtype="0" fill="hold" grpId="0" nodeType="withEffect">
                                  <p:stCondLst>
                                    <p:cond delay="0"/>
                                  </p:stCondLst>
                                  <p:childTnLst>
                                    <p:set>
                                      <p:cBhvr>
                                        <p:cTn id="194" dur="1" fill="hold">
                                          <p:stCondLst>
                                            <p:cond delay="0"/>
                                          </p:stCondLst>
                                        </p:cTn>
                                        <p:tgtEl>
                                          <p:spTgt spid="5">
                                            <p:txEl>
                                              <p:pRg st="53" end="53"/>
                                            </p:txEl>
                                          </p:spTgt>
                                        </p:tgtEl>
                                        <p:attrNameLst>
                                          <p:attrName>style.visibility</p:attrName>
                                        </p:attrNameLst>
                                      </p:cBhvr>
                                      <p:to>
                                        <p:strVal val="visible"/>
                                      </p:to>
                                    </p:set>
                                    <p:anim calcmode="lin" valueType="num">
                                      <p:cBhvr>
                                        <p:cTn id="195" dur="59000" fill="hold"/>
                                        <p:tgtEl>
                                          <p:spTgt spid="5">
                                            <p:txEl>
                                              <p:pRg st="53" end="53"/>
                                            </p:txEl>
                                          </p:spTgt>
                                        </p:tgtEl>
                                        <p:attrNameLst>
                                          <p:attrName>ppt_x</p:attrName>
                                        </p:attrNameLst>
                                      </p:cBhvr>
                                      <p:tavLst>
                                        <p:tav tm="0">
                                          <p:val>
                                            <p:strVal val="#ppt_x"/>
                                          </p:val>
                                        </p:tav>
                                        <p:tav tm="100000">
                                          <p:val>
                                            <p:strVal val="#ppt_x"/>
                                          </p:val>
                                        </p:tav>
                                      </p:tavLst>
                                    </p:anim>
                                    <p:anim calcmode="lin" valueType="num">
                                      <p:cBhvr>
                                        <p:cTn id="196" dur="59000" fill="hold"/>
                                        <p:tgtEl>
                                          <p:spTgt spid="5">
                                            <p:txEl>
                                              <p:pRg st="53" end="53"/>
                                            </p:txEl>
                                          </p:spTgt>
                                        </p:tgtEl>
                                        <p:attrNameLst>
                                          <p:attrName>ppt_y</p:attrName>
                                        </p:attrNameLst>
                                      </p:cBhvr>
                                      <p:tavLst>
                                        <p:tav tm="0">
                                          <p:val>
                                            <p:strVal val="#ppt_y+1"/>
                                          </p:val>
                                        </p:tav>
                                        <p:tav tm="100000">
                                          <p:val>
                                            <p:strVal val="#ppt_y-1"/>
                                          </p:val>
                                        </p:tav>
                                      </p:tavLst>
                                    </p:anim>
                                  </p:childTnLst>
                                </p:cTn>
                              </p:par>
                              <p:par>
                                <p:cTn id="197" presetID="28" presetClass="entr" presetSubtype="0" fill="hold" grpId="0" nodeType="withEffect">
                                  <p:stCondLst>
                                    <p:cond delay="0"/>
                                  </p:stCondLst>
                                  <p:childTnLst>
                                    <p:set>
                                      <p:cBhvr>
                                        <p:cTn id="198" dur="1" fill="hold">
                                          <p:stCondLst>
                                            <p:cond delay="0"/>
                                          </p:stCondLst>
                                        </p:cTn>
                                        <p:tgtEl>
                                          <p:spTgt spid="5">
                                            <p:txEl>
                                              <p:pRg st="54" end="54"/>
                                            </p:txEl>
                                          </p:spTgt>
                                        </p:tgtEl>
                                        <p:attrNameLst>
                                          <p:attrName>style.visibility</p:attrName>
                                        </p:attrNameLst>
                                      </p:cBhvr>
                                      <p:to>
                                        <p:strVal val="visible"/>
                                      </p:to>
                                    </p:set>
                                    <p:anim calcmode="lin" valueType="num">
                                      <p:cBhvr>
                                        <p:cTn id="199" dur="59000" fill="hold"/>
                                        <p:tgtEl>
                                          <p:spTgt spid="5">
                                            <p:txEl>
                                              <p:pRg st="54" end="54"/>
                                            </p:txEl>
                                          </p:spTgt>
                                        </p:tgtEl>
                                        <p:attrNameLst>
                                          <p:attrName>ppt_x</p:attrName>
                                        </p:attrNameLst>
                                      </p:cBhvr>
                                      <p:tavLst>
                                        <p:tav tm="0">
                                          <p:val>
                                            <p:strVal val="#ppt_x"/>
                                          </p:val>
                                        </p:tav>
                                        <p:tav tm="100000">
                                          <p:val>
                                            <p:strVal val="#ppt_x"/>
                                          </p:val>
                                        </p:tav>
                                      </p:tavLst>
                                    </p:anim>
                                    <p:anim calcmode="lin" valueType="num">
                                      <p:cBhvr>
                                        <p:cTn id="200" dur="59000" fill="hold"/>
                                        <p:tgtEl>
                                          <p:spTgt spid="5">
                                            <p:txEl>
                                              <p:pRg st="54" end="54"/>
                                            </p:txEl>
                                          </p:spTgt>
                                        </p:tgtEl>
                                        <p:attrNameLst>
                                          <p:attrName>ppt_y</p:attrName>
                                        </p:attrNameLst>
                                      </p:cBhvr>
                                      <p:tavLst>
                                        <p:tav tm="0">
                                          <p:val>
                                            <p:strVal val="#ppt_y+1"/>
                                          </p:val>
                                        </p:tav>
                                        <p:tav tm="100000">
                                          <p:val>
                                            <p:strVal val="#ppt_y-1"/>
                                          </p:val>
                                        </p:tav>
                                      </p:tavLst>
                                    </p:anim>
                                  </p:childTnLst>
                                </p:cTn>
                              </p:par>
                              <p:par>
                                <p:cTn id="201" presetID="28" presetClass="entr" presetSubtype="0" fill="hold" grpId="0" nodeType="withEffect">
                                  <p:stCondLst>
                                    <p:cond delay="0"/>
                                  </p:stCondLst>
                                  <p:childTnLst>
                                    <p:set>
                                      <p:cBhvr>
                                        <p:cTn id="202" dur="1" fill="hold">
                                          <p:stCondLst>
                                            <p:cond delay="0"/>
                                          </p:stCondLst>
                                        </p:cTn>
                                        <p:tgtEl>
                                          <p:spTgt spid="5">
                                            <p:txEl>
                                              <p:pRg st="55" end="55"/>
                                            </p:txEl>
                                          </p:spTgt>
                                        </p:tgtEl>
                                        <p:attrNameLst>
                                          <p:attrName>style.visibility</p:attrName>
                                        </p:attrNameLst>
                                      </p:cBhvr>
                                      <p:to>
                                        <p:strVal val="visible"/>
                                      </p:to>
                                    </p:set>
                                    <p:anim calcmode="lin" valueType="num">
                                      <p:cBhvr>
                                        <p:cTn id="203" dur="59000" fill="hold"/>
                                        <p:tgtEl>
                                          <p:spTgt spid="5">
                                            <p:txEl>
                                              <p:pRg st="55" end="55"/>
                                            </p:txEl>
                                          </p:spTgt>
                                        </p:tgtEl>
                                        <p:attrNameLst>
                                          <p:attrName>ppt_x</p:attrName>
                                        </p:attrNameLst>
                                      </p:cBhvr>
                                      <p:tavLst>
                                        <p:tav tm="0">
                                          <p:val>
                                            <p:strVal val="#ppt_x"/>
                                          </p:val>
                                        </p:tav>
                                        <p:tav tm="100000">
                                          <p:val>
                                            <p:strVal val="#ppt_x"/>
                                          </p:val>
                                        </p:tav>
                                      </p:tavLst>
                                    </p:anim>
                                    <p:anim calcmode="lin" valueType="num">
                                      <p:cBhvr>
                                        <p:cTn id="204" dur="59000" fill="hold"/>
                                        <p:tgtEl>
                                          <p:spTgt spid="5">
                                            <p:txEl>
                                              <p:pRg st="55" end="55"/>
                                            </p:txEl>
                                          </p:spTgt>
                                        </p:tgtEl>
                                        <p:attrNameLst>
                                          <p:attrName>ppt_y</p:attrName>
                                        </p:attrNameLst>
                                      </p:cBhvr>
                                      <p:tavLst>
                                        <p:tav tm="0">
                                          <p:val>
                                            <p:strVal val="#ppt_y+1"/>
                                          </p:val>
                                        </p:tav>
                                        <p:tav tm="100000">
                                          <p:val>
                                            <p:strVal val="#ppt_y-1"/>
                                          </p:val>
                                        </p:tav>
                                      </p:tavLst>
                                    </p:anim>
                                  </p:childTnLst>
                                </p:cTn>
                              </p:par>
                              <p:par>
                                <p:cTn id="205" presetID="28" presetClass="entr" presetSubtype="0" fill="hold" grpId="0" nodeType="withEffect">
                                  <p:stCondLst>
                                    <p:cond delay="0"/>
                                  </p:stCondLst>
                                  <p:childTnLst>
                                    <p:set>
                                      <p:cBhvr>
                                        <p:cTn id="206" dur="1" fill="hold">
                                          <p:stCondLst>
                                            <p:cond delay="0"/>
                                          </p:stCondLst>
                                        </p:cTn>
                                        <p:tgtEl>
                                          <p:spTgt spid="5">
                                            <p:txEl>
                                              <p:pRg st="56" end="56"/>
                                            </p:txEl>
                                          </p:spTgt>
                                        </p:tgtEl>
                                        <p:attrNameLst>
                                          <p:attrName>style.visibility</p:attrName>
                                        </p:attrNameLst>
                                      </p:cBhvr>
                                      <p:to>
                                        <p:strVal val="visible"/>
                                      </p:to>
                                    </p:set>
                                    <p:anim calcmode="lin" valueType="num">
                                      <p:cBhvr>
                                        <p:cTn id="207" dur="59000" fill="hold"/>
                                        <p:tgtEl>
                                          <p:spTgt spid="5">
                                            <p:txEl>
                                              <p:pRg st="56" end="56"/>
                                            </p:txEl>
                                          </p:spTgt>
                                        </p:tgtEl>
                                        <p:attrNameLst>
                                          <p:attrName>ppt_x</p:attrName>
                                        </p:attrNameLst>
                                      </p:cBhvr>
                                      <p:tavLst>
                                        <p:tav tm="0">
                                          <p:val>
                                            <p:strVal val="#ppt_x"/>
                                          </p:val>
                                        </p:tav>
                                        <p:tav tm="100000">
                                          <p:val>
                                            <p:strVal val="#ppt_x"/>
                                          </p:val>
                                        </p:tav>
                                      </p:tavLst>
                                    </p:anim>
                                    <p:anim calcmode="lin" valueType="num">
                                      <p:cBhvr>
                                        <p:cTn id="208" dur="59000" fill="hold"/>
                                        <p:tgtEl>
                                          <p:spTgt spid="5">
                                            <p:txEl>
                                              <p:pRg st="56" end="56"/>
                                            </p:txEl>
                                          </p:spTgt>
                                        </p:tgtEl>
                                        <p:attrNameLst>
                                          <p:attrName>ppt_y</p:attrName>
                                        </p:attrNameLst>
                                      </p:cBhvr>
                                      <p:tavLst>
                                        <p:tav tm="0">
                                          <p:val>
                                            <p:strVal val="#ppt_y+1"/>
                                          </p:val>
                                        </p:tav>
                                        <p:tav tm="100000">
                                          <p:val>
                                            <p:strVal val="#ppt_y-1"/>
                                          </p:val>
                                        </p:tav>
                                      </p:tavLst>
                                    </p:anim>
                                  </p:childTnLst>
                                </p:cTn>
                              </p:par>
                            </p:childTnLst>
                          </p:cTn>
                        </p:par>
                      </p:childTnLst>
                    </p:cTn>
                  </p:par>
                  <p:par>
                    <p:cTn id="209" fill="hold">
                      <p:stCondLst>
                        <p:cond delay="indefinite"/>
                      </p:stCondLst>
                      <p:childTnLst>
                        <p:par>
                          <p:cTn id="210" fill="hold">
                            <p:stCondLst>
                              <p:cond delay="0"/>
                            </p:stCondLst>
                            <p:childTnLst>
                              <p:par>
                                <p:cTn id="211" presetID="28" presetClass="entr" presetSubtype="0" fill="hold" nodeType="clickEffect">
                                  <p:stCondLst>
                                    <p:cond delay="0"/>
                                  </p:stCondLst>
                                  <p:childTnLst>
                                    <p:set>
                                      <p:cBhvr>
                                        <p:cTn id="212" dur="1" fill="hold">
                                          <p:stCondLst>
                                            <p:cond delay="0"/>
                                          </p:stCondLst>
                                        </p:cTn>
                                        <p:tgtEl>
                                          <p:spTgt spid="5">
                                            <p:txEl>
                                              <p:pRg st="27" end="27"/>
                                            </p:txEl>
                                          </p:spTgt>
                                        </p:tgtEl>
                                        <p:attrNameLst>
                                          <p:attrName>style.visibility</p:attrName>
                                        </p:attrNameLst>
                                      </p:cBhvr>
                                      <p:to>
                                        <p:strVal val="visible"/>
                                      </p:to>
                                    </p:set>
                                    <p:anim calcmode="lin" valueType="num">
                                      <p:cBhvr>
                                        <p:cTn id="213" dur="15000" fill="hold"/>
                                        <p:tgtEl>
                                          <p:spTgt spid="5">
                                            <p:txEl>
                                              <p:pRg st="27" end="27"/>
                                            </p:txEl>
                                          </p:spTgt>
                                        </p:tgtEl>
                                        <p:attrNameLst>
                                          <p:attrName>ppt_x</p:attrName>
                                        </p:attrNameLst>
                                      </p:cBhvr>
                                      <p:tavLst>
                                        <p:tav tm="0">
                                          <p:val>
                                            <p:strVal val="#ppt_x"/>
                                          </p:val>
                                        </p:tav>
                                        <p:tav tm="100000">
                                          <p:val>
                                            <p:strVal val="#ppt_x"/>
                                          </p:val>
                                        </p:tav>
                                      </p:tavLst>
                                    </p:anim>
                                    <p:anim calcmode="lin" valueType="num">
                                      <p:cBhvr>
                                        <p:cTn id="214" dur="15000" fill="hold"/>
                                        <p:tgtEl>
                                          <p:spTgt spid="5">
                                            <p:txEl>
                                              <p:pRg st="27" end="27"/>
                                            </p:txEl>
                                          </p:spTgt>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descr="SmartArt Graphic">
            <a:extLst>
              <a:ext uri="{FF2B5EF4-FFF2-40B4-BE49-F238E27FC236}">
                <a16:creationId xmlns:a16="http://schemas.microsoft.com/office/drawing/2014/main" id="{D6E2B9AC-73A3-4B9A-84F6-A0F50427C9AE}"/>
              </a:ext>
            </a:extLst>
          </p:cNvPr>
          <p:cNvGraphicFramePr>
            <a:graphicFrameLocks noGrp="1"/>
          </p:cNvGraphicFramePr>
          <p:nvPr>
            <p:ph idx="1"/>
            <p:extLst>
              <p:ext uri="{D42A27DB-BD31-4B8C-83A1-F6EECF244321}">
                <p14:modId xmlns:p14="http://schemas.microsoft.com/office/powerpoint/2010/main" val="367479362"/>
              </p:ext>
            </p:extLst>
          </p:nvPr>
        </p:nvGraphicFramePr>
        <p:xfrm>
          <a:off x="914400" y="561975"/>
          <a:ext cx="10353675" cy="5686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7B2FD927-CBAE-3916-5D85-49FA52A652CB}"/>
              </a:ext>
            </a:extLst>
          </p:cNvPr>
          <p:cNvSpPr txBox="1"/>
          <p:nvPr/>
        </p:nvSpPr>
        <p:spPr>
          <a:xfrm>
            <a:off x="8371566" y="4113045"/>
            <a:ext cx="2676007" cy="1171731"/>
          </a:xfrm>
          <a:prstGeom prst="rect">
            <a:avLst/>
          </a:prstGeom>
          <a:noFill/>
        </p:spPr>
        <p:txBody>
          <a:bodyPr wrap="square" rtlCol="0">
            <a:spAutoFit/>
          </a:bodyPr>
          <a:lstStyle/>
          <a:p>
            <a:pPr lvl="0" algn="ctr">
              <a:lnSpc>
                <a:spcPct val="150000"/>
              </a:lnSpc>
            </a:pPr>
            <a:r>
              <a:rPr lang="el-GR" sz="1200" dirty="0">
                <a:effectLst/>
                <a:latin typeface="Arial" panose="020B0604020202020204" pitchFamily="34" charset="0"/>
                <a:ea typeface="Calibri" panose="020F0502020204030204" pitchFamily="34" charset="0"/>
                <a:cs typeface="Arial" panose="020B0604020202020204" pitchFamily="34" charset="0"/>
              </a:rPr>
              <a:t>Αύξηση κινητικότητας τυφώνων και καταιγίδων</a:t>
            </a:r>
          </a:p>
          <a:p>
            <a:pPr lvl="0" algn="ctr">
              <a:lnSpc>
                <a:spcPct val="150000"/>
              </a:lnSpc>
            </a:pPr>
            <a:r>
              <a:rPr lang="el-GR" sz="1200" dirty="0">
                <a:latin typeface="Arial" panose="020B0604020202020204" pitchFamily="34" charset="0"/>
                <a:ea typeface="Calibri" panose="020F0502020204030204" pitchFamily="34" charset="0"/>
                <a:cs typeface="Arial" panose="020B0604020202020204" pitchFamily="34" charset="0"/>
              </a:rPr>
              <a:t>Μολυσμένος αέρας</a:t>
            </a:r>
            <a:endParaRPr lang="el-GR" sz="1200" dirty="0">
              <a:effectLst/>
              <a:latin typeface="Arial" panose="020B0604020202020204" pitchFamily="34" charset="0"/>
              <a:ea typeface="Calibri" panose="020F0502020204030204" pitchFamily="34" charset="0"/>
              <a:cs typeface="Arial" panose="020B0604020202020204" pitchFamily="34" charset="0"/>
            </a:endParaRPr>
          </a:p>
          <a:p>
            <a:pPr lvl="0" algn="ctr">
              <a:lnSpc>
                <a:spcPct val="150000"/>
              </a:lnSpc>
            </a:pPr>
            <a:r>
              <a:rPr lang="el-GR" sz="1200" dirty="0">
                <a:effectLst/>
                <a:latin typeface="Arial" panose="020B0604020202020204" pitchFamily="34" charset="0"/>
                <a:ea typeface="Calibri" panose="020F0502020204030204" pitchFamily="34" charset="0"/>
                <a:cs typeface="Arial" panose="020B0604020202020204" pitchFamily="34" charset="0"/>
              </a:rPr>
              <a:t>Υψηλή θερμοκρασία</a:t>
            </a:r>
            <a:endParaRPr lang="en-CY" sz="12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28952F7C-86F1-FDCA-94CF-C407F4618D8A}"/>
              </a:ext>
            </a:extLst>
          </p:cNvPr>
          <p:cNvSpPr txBox="1"/>
          <p:nvPr/>
        </p:nvSpPr>
        <p:spPr>
          <a:xfrm>
            <a:off x="667513" y="4186637"/>
            <a:ext cx="3536952" cy="4166975"/>
          </a:xfrm>
          <a:prstGeom prst="rect">
            <a:avLst/>
          </a:prstGeom>
          <a:noFill/>
        </p:spPr>
        <p:txBody>
          <a:bodyPr wrap="square" rtlCol="0">
            <a:spAutoFit/>
          </a:bodyPr>
          <a:lstStyle/>
          <a:p>
            <a:pPr algn="ctr">
              <a:lnSpc>
                <a:spcPct val="150000"/>
              </a:lnSpc>
            </a:pPr>
            <a:r>
              <a:rPr lang="el-GR" sz="1400" dirty="0">
                <a:latin typeface="Arial" panose="020B0604020202020204" pitchFamily="34" charset="0"/>
                <a:ea typeface="Calibri" panose="020F0502020204030204" pitchFamily="34" charset="0"/>
                <a:cs typeface="Arial" panose="020B0604020202020204" pitchFamily="34" charset="0"/>
              </a:rPr>
              <a:t>Εξαφάνιση </a:t>
            </a:r>
            <a:r>
              <a:rPr lang="el-GR" sz="1400" dirty="0">
                <a:effectLst/>
                <a:latin typeface="Arial" panose="020B0604020202020204" pitchFamily="34" charset="0"/>
                <a:ea typeface="Calibri" panose="020F0502020204030204" pitchFamily="34" charset="0"/>
                <a:cs typeface="Arial" panose="020B0604020202020204" pitchFamily="34" charset="0"/>
              </a:rPr>
              <a:t>ειδών χλωρίδας - πανίδας</a:t>
            </a:r>
          </a:p>
          <a:p>
            <a:pPr algn="ctr">
              <a:lnSpc>
                <a:spcPct val="150000"/>
              </a:lnSpc>
            </a:pPr>
            <a:r>
              <a:rPr lang="el-GR" sz="1400" dirty="0">
                <a:effectLst/>
                <a:latin typeface="Arial" panose="020B0604020202020204" pitchFamily="34" charset="0"/>
                <a:ea typeface="Calibri" panose="020F0502020204030204" pitchFamily="34" charset="0"/>
                <a:cs typeface="Arial" panose="020B0604020202020204" pitchFamily="34" charset="0"/>
              </a:rPr>
              <a:t>Μολυσμένο χώμα</a:t>
            </a:r>
            <a:endParaRPr lang="en-CY" sz="14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el-GR" sz="1400" dirty="0">
                <a:effectLst/>
                <a:latin typeface="Arial" panose="020B0604020202020204" pitchFamily="34" charset="0"/>
                <a:ea typeface="Calibri" panose="020F0502020204030204" pitchFamily="34" charset="0"/>
                <a:cs typeface="Arial" panose="020B0604020202020204" pitchFamily="34" charset="0"/>
              </a:rPr>
              <a:t> </a:t>
            </a:r>
            <a:r>
              <a:rPr lang="el-GR" sz="1400" dirty="0">
                <a:latin typeface="Arial" panose="020B0604020202020204" pitchFamily="34" charset="0"/>
                <a:ea typeface="Calibri" panose="020F0502020204030204" pitchFamily="34" charset="0"/>
                <a:cs typeface="Arial" panose="020B0604020202020204" pitchFamily="34" charset="0"/>
              </a:rPr>
              <a:t>εξαφάνιση μεγάλων </a:t>
            </a:r>
            <a:r>
              <a:rPr lang="el-GR" sz="1400" dirty="0">
                <a:effectLst/>
                <a:latin typeface="Arial" panose="020B0604020202020204" pitchFamily="34" charset="0"/>
                <a:ea typeface="Calibri" panose="020F0502020204030204" pitchFamily="34" charset="0"/>
                <a:cs typeface="Arial" panose="020B0604020202020204" pitchFamily="34" charset="0"/>
              </a:rPr>
              <a:t>εκτάσεων δασών</a:t>
            </a:r>
          </a:p>
          <a:p>
            <a:pPr algn="ctr">
              <a:lnSpc>
                <a:spcPct val="150000"/>
              </a:lnSpc>
            </a:pPr>
            <a:r>
              <a:rPr lang="el-GR" sz="1400" dirty="0">
                <a:latin typeface="Arial" panose="020B0604020202020204" pitchFamily="34" charset="0"/>
                <a:ea typeface="Calibri" panose="020F0502020204030204" pitchFamily="34" charset="0"/>
                <a:cs typeface="Arial" panose="020B0604020202020204" pitchFamily="34" charset="0"/>
              </a:rPr>
              <a:t>Ερημοποίηση τεράστιων περιοχών του πλανήτη</a:t>
            </a:r>
          </a:p>
          <a:p>
            <a:pPr algn="ctr">
              <a:lnSpc>
                <a:spcPct val="150000"/>
              </a:lnSpc>
            </a:pPr>
            <a:r>
              <a:rPr lang="el-GR" sz="1400" dirty="0">
                <a:effectLst/>
                <a:latin typeface="Arial" panose="020B0604020202020204" pitchFamily="34" charset="0"/>
                <a:ea typeface="Calibri" panose="020F0502020204030204" pitchFamily="34" charset="0"/>
                <a:cs typeface="Arial" panose="020B0604020202020204" pitchFamily="34" charset="0"/>
              </a:rPr>
              <a:t>Ξηρασία</a:t>
            </a:r>
          </a:p>
          <a:p>
            <a:pPr algn="ctr">
              <a:lnSpc>
                <a:spcPct val="150000"/>
              </a:lnSpc>
            </a:pPr>
            <a:r>
              <a:rPr lang="el-GR" sz="1400" dirty="0">
                <a:latin typeface="Arial" panose="020B0604020202020204" pitchFamily="34" charset="0"/>
                <a:ea typeface="Calibri" panose="020F0502020204030204" pitchFamily="34" charset="0"/>
                <a:cs typeface="Arial" panose="020B0604020202020204" pitchFamily="34" charset="0"/>
              </a:rPr>
              <a:t>κατολισθήσεις</a:t>
            </a:r>
            <a:endParaRPr lang="el-GR" sz="14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pPr>
            <a:endParaRPr lang="el-GR" sz="14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pPr>
            <a:endParaRPr lang="en-CY" sz="14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endParaRPr lang="el-GR" sz="14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endParaRPr lang="en-CY" sz="14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pPr>
            <a:endParaRPr lang="el-GR" sz="1200" dirty="0">
              <a:effectLst/>
              <a:latin typeface="Arial" panose="020B0604020202020204" pitchFamily="34" charset="0"/>
              <a:ea typeface="Calibri" panose="020F0502020204030204" pitchFamily="34" charset="0"/>
              <a:cs typeface="Times New Roman" panose="02020603050405020304" pitchFamily="18" charset="0"/>
            </a:endParaRPr>
          </a:p>
          <a:p>
            <a:pPr lvl="0" algn="just">
              <a:lnSpc>
                <a:spcPct val="150000"/>
              </a:lnSpc>
              <a:spcAft>
                <a:spcPts val="800"/>
              </a:spcAft>
            </a:pPr>
            <a:endParaRPr lang="el-GR" sz="1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D6622BF4-3197-9E07-FB78-A5F28405BF91}"/>
              </a:ext>
            </a:extLst>
          </p:cNvPr>
          <p:cNvPicPr>
            <a:picLocks noChangeAspect="1"/>
          </p:cNvPicPr>
          <p:nvPr/>
        </p:nvPicPr>
        <p:blipFill>
          <a:blip r:embed="rId7"/>
          <a:stretch>
            <a:fillRect/>
          </a:stretch>
        </p:blipFill>
        <p:spPr>
          <a:xfrm>
            <a:off x="2539294" y="3429000"/>
            <a:ext cx="12193" cy="432854"/>
          </a:xfrm>
          <a:prstGeom prst="rect">
            <a:avLst/>
          </a:prstGeom>
        </p:spPr>
      </p:pic>
      <p:sp>
        <p:nvSpPr>
          <p:cNvPr id="10" name="Straight Connector 9">
            <a:extLst>
              <a:ext uri="{FF2B5EF4-FFF2-40B4-BE49-F238E27FC236}">
                <a16:creationId xmlns:a16="http://schemas.microsoft.com/office/drawing/2014/main" id="{F25BCEB1-4ABA-B33E-B65E-6DD0564C3497}"/>
              </a:ext>
            </a:extLst>
          </p:cNvPr>
          <p:cNvSpPr/>
          <p:nvPr/>
        </p:nvSpPr>
        <p:spPr>
          <a:xfrm>
            <a:off x="9640183" y="3144679"/>
            <a:ext cx="0" cy="568642"/>
          </a:xfrm>
          <a:prstGeom prst="line">
            <a:avLst/>
          </a:prstGeom>
          <a:noFill/>
          <a:ln w="12700" cap="rnd" cmpd="sng" algn="ctr">
            <a:solidFill>
              <a:schemeClr val="accent1">
                <a:hueOff val="0"/>
                <a:satOff val="0"/>
                <a:lumOff val="0"/>
                <a:alphaOff val="0"/>
              </a:scheme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11" name="Rectangle 10">
            <a:extLst>
              <a:ext uri="{FF2B5EF4-FFF2-40B4-BE49-F238E27FC236}">
                <a16:creationId xmlns:a16="http://schemas.microsoft.com/office/drawing/2014/main" id="{1CDC13AF-13DB-1D5A-A92D-589BD19105C4}"/>
              </a:ext>
            </a:extLst>
          </p:cNvPr>
          <p:cNvSpPr/>
          <p:nvPr/>
        </p:nvSpPr>
        <p:spPr>
          <a:xfrm>
            <a:off x="2482430" y="3903290"/>
            <a:ext cx="113728" cy="113728"/>
          </a:xfrm>
          <a:prstGeom prst="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3" name="Rectangle 12">
            <a:extLst>
              <a:ext uri="{FF2B5EF4-FFF2-40B4-BE49-F238E27FC236}">
                <a16:creationId xmlns:a16="http://schemas.microsoft.com/office/drawing/2014/main" id="{BFCCA7C4-AC5B-D1DA-CDD5-85F2B0A5C368}"/>
              </a:ext>
            </a:extLst>
          </p:cNvPr>
          <p:cNvSpPr/>
          <p:nvPr/>
        </p:nvSpPr>
        <p:spPr>
          <a:xfrm>
            <a:off x="9583319" y="3865473"/>
            <a:ext cx="113728" cy="113728"/>
          </a:xfrm>
          <a:prstGeom prst="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pic>
        <p:nvPicPr>
          <p:cNvPr id="14" name="Picture 13">
            <a:extLst>
              <a:ext uri="{FF2B5EF4-FFF2-40B4-BE49-F238E27FC236}">
                <a16:creationId xmlns:a16="http://schemas.microsoft.com/office/drawing/2014/main" id="{6F564721-B725-A5C7-8A16-CA226F895E14}"/>
              </a:ext>
            </a:extLst>
          </p:cNvPr>
          <p:cNvPicPr>
            <a:picLocks noChangeAspect="1"/>
          </p:cNvPicPr>
          <p:nvPr/>
        </p:nvPicPr>
        <p:blipFill>
          <a:blip r:embed="rId8"/>
          <a:stretch>
            <a:fillRect/>
          </a:stretch>
        </p:blipFill>
        <p:spPr>
          <a:xfrm>
            <a:off x="10399776" y="6025546"/>
            <a:ext cx="1792224" cy="832454"/>
          </a:xfrm>
          <a:prstGeom prst="rect">
            <a:avLst/>
          </a:prstGeom>
          <a:solidFill>
            <a:schemeClr val="tx1"/>
          </a:solidFill>
        </p:spPr>
      </p:pic>
    </p:spTree>
    <p:extLst>
      <p:ext uri="{BB962C8B-B14F-4D97-AF65-F5344CB8AC3E}">
        <p14:creationId xmlns:p14="http://schemas.microsoft.com/office/powerpoint/2010/main" val="21611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is - Self-Portrait with Cephalopod by Kathryn Smith  Book Trailer-6cXXrhYOu8M-720p-1659637723203">
            <a:hlinkClick r:id="" action="ppaction://media"/>
            <a:extLst>
              <a:ext uri="{FF2B5EF4-FFF2-40B4-BE49-F238E27FC236}">
                <a16:creationId xmlns:a16="http://schemas.microsoft.com/office/drawing/2014/main" id="{BFDE2889-EB59-3890-DF17-D0B9489CC1A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06475" y="566738"/>
            <a:ext cx="10177463" cy="5724525"/>
          </a:xfrm>
          <a:prstGeom prst="rect">
            <a:avLst/>
          </a:prstGeom>
        </p:spPr>
      </p:pic>
    </p:spTree>
    <p:extLst>
      <p:ext uri="{BB962C8B-B14F-4D97-AF65-F5344CB8AC3E}">
        <p14:creationId xmlns:p14="http://schemas.microsoft.com/office/powerpoint/2010/main" val="353929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0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DA9E8-8496-3524-DD6B-1137A3DEEE0D}"/>
              </a:ext>
            </a:extLst>
          </p:cNvPr>
          <p:cNvSpPr>
            <a:spLocks noGrp="1"/>
          </p:cNvSpPr>
          <p:nvPr>
            <p:ph type="title"/>
          </p:nvPr>
        </p:nvSpPr>
        <p:spPr/>
        <p:txBody>
          <a:bodyPr/>
          <a:lstStyle/>
          <a:p>
            <a:r>
              <a:rPr lang="el-GR" dirty="0"/>
              <a:t>ΑΣΚΗΣΗ ΓΡΑΦΗΣ</a:t>
            </a:r>
            <a:endParaRPr lang="en-CY" dirty="0"/>
          </a:p>
        </p:txBody>
      </p:sp>
      <p:sp>
        <p:nvSpPr>
          <p:cNvPr id="3" name="Content Placeholder 2">
            <a:extLst>
              <a:ext uri="{FF2B5EF4-FFF2-40B4-BE49-F238E27FC236}">
                <a16:creationId xmlns:a16="http://schemas.microsoft.com/office/drawing/2014/main" id="{ABF68D08-5430-2280-9DDE-10672DED1844}"/>
              </a:ext>
            </a:extLst>
          </p:cNvPr>
          <p:cNvSpPr>
            <a:spLocks noGrp="1"/>
          </p:cNvSpPr>
          <p:nvPr>
            <p:ph idx="1"/>
          </p:nvPr>
        </p:nvSpPr>
        <p:spPr/>
        <p:txBody>
          <a:bodyPr>
            <a:normAutofit fontScale="92500"/>
          </a:bodyPr>
          <a:lstStyle/>
          <a:p>
            <a:r>
              <a:rPr lang="el-GR" dirty="0"/>
              <a:t>Με βάση τον διαχωρισμό και τις ιδέες του Β’ μέρους γράψτε αποσπασματικές λογοτεχνικές εικόνες σκεπτόμενοι και τα χρώματα της φύσης σε 2-3 γραμμές στον χώρο των σχολίων. Σε παρένθεση το όνομά σας.</a:t>
            </a:r>
          </a:p>
          <a:p>
            <a:r>
              <a:rPr lang="el-GR" dirty="0"/>
              <a:t>Πχ: «Φύσαγε αόρατα άλογα που κάλπαζαν απεγνωσμένα, δεν μια σέλα να ρίξω σε μια πλάτη να ιππεύσω, έτρεχα μαζί τους, ένα τεράστιο δάσος πίσω έκαιγε μα η φωτιά δεν ήταν κόκκινη, έμοιαζε πιο πολύ με μια παρέα κιτρινοπράσινων διαβόλων που έπαιζαν καλαθόσφαιρα πασάροντας και σουτάροντας ένα ακάνθινο κεφάλι δακρυσμένο. Μας κοίταζαν, εμένα και τα άλογα; Δεν ξέρω. Έτρεχα για τη ζωή μου, έτρεχα για τη ζωή των αλόγων». (Χ. Ρ. </a:t>
            </a:r>
            <a:r>
              <a:rPr lang="el-GR" dirty="0" err="1"/>
              <a:t>Τσιαήλης</a:t>
            </a:r>
            <a:r>
              <a:rPr lang="el-GR" dirty="0"/>
              <a:t>)</a:t>
            </a:r>
          </a:p>
          <a:p>
            <a:pPr marL="36900" indent="0">
              <a:buNone/>
            </a:pPr>
            <a:endParaRPr lang="el-GR" dirty="0"/>
          </a:p>
          <a:p>
            <a:endParaRPr lang="en-CY" dirty="0"/>
          </a:p>
        </p:txBody>
      </p:sp>
    </p:spTree>
    <p:extLst>
      <p:ext uri="{BB962C8B-B14F-4D97-AF65-F5344CB8AC3E}">
        <p14:creationId xmlns:p14="http://schemas.microsoft.com/office/powerpoint/2010/main" val="261512615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Override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73CC670F-05B9-4BB7-BA2C-0DE5B5C1E5D3}">
  <ds:schemaRefs>
    <ds:schemaRef ds:uri="http://schemas.microsoft.com/sharepoint/v3/contenttype/forms"/>
  </ds:schemaRefs>
</ds:datastoreItem>
</file>

<file path=customXml/itemProps2.xml><?xml version="1.0" encoding="utf-8"?>
<ds:datastoreItem xmlns:ds="http://schemas.openxmlformats.org/officeDocument/2006/customXml" ds:itemID="{189B453C-F2B2-4ECA-A6ED-7DBEF1B6D3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2A3AD49-9331-450C-A2FE-6857A4DB38C6}">
  <ds:schemaRef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http://purl.org/dc/elements/1.1/"/>
    <ds:schemaRef ds:uri="http://schemas.microsoft.com/office/2006/documentManagement/types"/>
    <ds:schemaRef ds:uri="71af3243-3dd4-4a8d-8c0d-dd76da1f02a5"/>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{60F69914-E350-4D05-8484-81F4129F5CB7}tf00934815_win32</Template>
  <TotalTime>973</TotalTime>
  <Words>957</Words>
  <Application>Microsoft Office PowerPoint</Application>
  <PresentationFormat>Widescreen</PresentationFormat>
  <Paragraphs>139</Paragraphs>
  <Slides>13</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Goudy Old Style</vt:lpstr>
      <vt:lpstr>Symbol</vt:lpstr>
      <vt:lpstr>Times New Roman</vt:lpstr>
      <vt:lpstr>Trebuchet MS</vt:lpstr>
      <vt:lpstr>Wingdings 2</vt:lpstr>
      <vt:lpstr>SlateVTI</vt:lpstr>
      <vt:lpstr>Articulate Project “Climate Change” </vt:lpstr>
      <vt:lpstr>PowerPoint Presentation</vt:lpstr>
      <vt:lpstr>PowerPoint Presentation</vt:lpstr>
      <vt:lpstr>ΑΣΚΗΣΗ ΓΡΑΦΗΣ</vt:lpstr>
      <vt:lpstr>Ανάγνωση κειμένου</vt:lpstr>
      <vt:lpstr>PowerPoint Presentation</vt:lpstr>
      <vt:lpstr>PowerPoint Presentation</vt:lpstr>
      <vt:lpstr>PowerPoint Presentation</vt:lpstr>
      <vt:lpstr>ΑΣΚΗΣΗ ΓΡΑΦΗΣ</vt:lpstr>
      <vt:lpstr>Ανάγνωση κειμένου</vt:lpstr>
      <vt:lpstr>PowerPoint Presentation</vt:lpstr>
      <vt:lpstr>ΑΣΚΗΣΗ ΧΙΟΥΜΟΡΙΣΤΙΚΗΣ ΓΡΑΦΗΣ</vt:lpstr>
      <vt:lpstr>ΕΥΧΑΡΙΣΤΟΥΜΕ!!!</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Articulate Project “Climate Change”</dc:title>
  <dc:creator>Christos Tsiailis (Gram N Voc)</dc:creator>
  <cp:lastModifiedBy>HP</cp:lastModifiedBy>
  <cp:revision>4</cp:revision>
  <dcterms:created xsi:type="dcterms:W3CDTF">2022-11-17T11:08:13Z</dcterms:created>
  <dcterms:modified xsi:type="dcterms:W3CDTF">2025-11-17T11:59:36Z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